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6" r:id="rId8"/>
    <p:sldId id="257" r:id="rId9"/>
    <p:sldId id="267" r:id="rId10"/>
    <p:sldId id="263" r:id="rId11"/>
    <p:sldId id="264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7522B7-12BA-4D50-8548-EC479E97E6B5}">
          <p14:sldIdLst>
            <p14:sldId id="256"/>
            <p14:sldId id="258"/>
            <p14:sldId id="259"/>
            <p14:sldId id="260"/>
            <p14:sldId id="265"/>
            <p14:sldId id="261"/>
            <p14:sldId id="266"/>
            <p14:sldId id="257"/>
            <p14:sldId id="267"/>
            <p14:sldId id="263"/>
            <p14:sldId id="264"/>
            <p14:sldId id="262"/>
            <p14:sldId id="268"/>
          </p14:sldIdLst>
        </p14:section>
        <p14:section name="Untitled Section" id="{6BE17B44-7538-4BC5-A560-01193E31640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3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2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0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0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2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6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8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adu@pcdoctor.ro" TargetMode="External"/><Relationship Id="rId2" Type="http://schemas.openxmlformats.org/officeDocument/2006/relationships/hyperlink" Target="mailto:niels.schnecker@globalfininvest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A26A151-13BF-4305-A6DC-9DC7C9877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FFDDA6-2CAE-438F-B0D6-FF4E710E2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29884" y="6324431"/>
            <a:ext cx="62116" cy="4289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D53D1-EFD7-FAA5-1FCD-8834E94E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365125"/>
            <a:ext cx="5022630" cy="243003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HUMANITARIAN AID LOGISTIC CENTRE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F019F-39BE-BEF8-0939-42B1530DE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870613"/>
            <a:ext cx="5022630" cy="230634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A PROJECT OF LIONS CLUB CLUJ TRANSILVANIA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DISTRICT 124 ROMANIA</a:t>
            </a:r>
          </a:p>
          <a:p>
            <a:pPr>
              <a:lnSpc>
                <a:spcPct val="110000"/>
              </a:lnSpc>
            </a:pPr>
            <a:endParaRPr lang="en-US" sz="1300" dirty="0"/>
          </a:p>
          <a:p>
            <a:pPr algn="r">
              <a:lnSpc>
                <a:spcPct val="110000"/>
              </a:lnSpc>
            </a:pPr>
            <a:endParaRPr lang="en-US" sz="1300" dirty="0"/>
          </a:p>
          <a:p>
            <a:pPr algn="r">
              <a:lnSpc>
                <a:spcPct val="110000"/>
              </a:lnSpc>
            </a:pPr>
            <a:r>
              <a:rPr lang="en-US" sz="1100" dirty="0"/>
              <a:t>PDG NIELS SCHNECKER	EUROPA FORUM 2023  KLAGENFURT</a:t>
            </a:r>
          </a:p>
          <a:p>
            <a:pPr>
              <a:lnSpc>
                <a:spcPct val="110000"/>
              </a:lnSpc>
            </a:pPr>
            <a:endParaRPr lang="en-US" sz="1300" dirty="0"/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  <p:pic>
        <p:nvPicPr>
          <p:cNvPr id="4" name="Picture 3" descr="A delivery drone carrying a package inside a warehouse">
            <a:extLst>
              <a:ext uri="{FF2B5EF4-FFF2-40B4-BE49-F238E27FC236}">
                <a16:creationId xmlns:a16="http://schemas.microsoft.com/office/drawing/2014/main" id="{B7C097CE-DEBC-061D-5DB3-3919BEC3F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3" r="22926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  <p:pic>
        <p:nvPicPr>
          <p:cNvPr id="6" name="Picture 5" descr="A blue and white logo with lions heads and a letter&#10;&#10;Description automatically generated">
            <a:extLst>
              <a:ext uri="{FF2B5EF4-FFF2-40B4-BE49-F238E27FC236}">
                <a16:creationId xmlns:a16="http://schemas.microsoft.com/office/drawing/2014/main" id="{484ED31C-8DB1-F572-53CD-6F3679573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4" y="5943600"/>
            <a:ext cx="1010843" cy="9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2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428E8E-37C8-4D70-A580-D3954C83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" y="4573945"/>
            <a:ext cx="12191996" cy="2293125"/>
            <a:chOff x="6" y="4573945"/>
            <a:chExt cx="3047997" cy="22931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1B2B8F-CE0D-452B-8898-D9D79F02C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1" cy="2293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312B7B-4F10-48BA-9C02-B6CB870DA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7" cy="2293125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A8AE1BF-125C-49C1-AFF5-2691C0921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in a yellow jacket&#10;&#10;Description automatically generated">
            <a:extLst>
              <a:ext uri="{FF2B5EF4-FFF2-40B4-BE49-F238E27FC236}">
                <a16:creationId xmlns:a16="http://schemas.microsoft.com/office/drawing/2014/main" id="{E95DA93F-2077-BBA8-5797-6886B6D8C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r="1" b="42013"/>
          <a:stretch/>
        </p:blipFill>
        <p:spPr>
          <a:xfrm>
            <a:off x="638175" y="648655"/>
            <a:ext cx="10915647" cy="5560690"/>
          </a:xfrm>
          <a:prstGeom prst="rect">
            <a:avLst/>
          </a:prstGeom>
        </p:spPr>
      </p:pic>
      <p:pic>
        <p:nvPicPr>
          <p:cNvPr id="4" name="Picture 3" descr="A blue and white logo with lions heads and a letter&#10;&#10;Description automatically generated">
            <a:extLst>
              <a:ext uri="{FF2B5EF4-FFF2-40B4-BE49-F238E27FC236}">
                <a16:creationId xmlns:a16="http://schemas.microsoft.com/office/drawing/2014/main" id="{264F005C-8FE9-F278-1205-91C7A212B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344"/>
            <a:ext cx="694780" cy="657725"/>
          </a:xfrm>
          <a:prstGeom prst="rect">
            <a:avLst/>
          </a:prstGeom>
        </p:spPr>
      </p:pic>
      <p:pic>
        <p:nvPicPr>
          <p:cNvPr id="5" name="Picture 4" descr="A blue and white logo with lions heads and a letter&#10;&#10;Description automatically generated">
            <a:extLst>
              <a:ext uri="{FF2B5EF4-FFF2-40B4-BE49-F238E27FC236}">
                <a16:creationId xmlns:a16="http://schemas.microsoft.com/office/drawing/2014/main" id="{5EA7C6AD-7332-C7AF-BB30-69CA36A20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61744"/>
            <a:ext cx="69478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428E8E-37C8-4D70-A580-D3954C83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" y="4573945"/>
            <a:ext cx="12191996" cy="2293125"/>
            <a:chOff x="6" y="4573945"/>
            <a:chExt cx="3047997" cy="22931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1B2B8F-CE0D-452B-8898-D9D79F02C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1" cy="2293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312B7B-4F10-48BA-9C02-B6CB870DA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7" cy="2293125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A8AE1BF-125C-49C1-AFF5-2691C0921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in front of a train&#10;&#10;Description automatically generated">
            <a:extLst>
              <a:ext uri="{FF2B5EF4-FFF2-40B4-BE49-F238E27FC236}">
                <a16:creationId xmlns:a16="http://schemas.microsoft.com/office/drawing/2014/main" id="{9A8492B7-AE82-7FD2-4D33-030CC3DDC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5" r="1" b="49910"/>
          <a:stretch/>
        </p:blipFill>
        <p:spPr>
          <a:xfrm>
            <a:off x="638175" y="648655"/>
            <a:ext cx="10915647" cy="556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5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428E8E-37C8-4D70-A580-D3954C83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" y="4573945"/>
            <a:ext cx="12191996" cy="2293125"/>
            <a:chOff x="6" y="4573945"/>
            <a:chExt cx="3047997" cy="22931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1B2B8F-CE0D-452B-8898-D9D79F02C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1" cy="2293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312B7B-4F10-48BA-9C02-B6CB870DA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7" cy="2293125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A8AE1BF-125C-49C1-AFF5-2691C0921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41E451AC-9500-5ED5-2349-EC79E4B46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b="7787"/>
          <a:stretch/>
        </p:blipFill>
        <p:spPr>
          <a:xfrm>
            <a:off x="638175" y="648655"/>
            <a:ext cx="10915647" cy="5560690"/>
          </a:xfrm>
          <a:prstGeom prst="rect">
            <a:avLst/>
          </a:prstGeom>
        </p:spPr>
      </p:pic>
      <p:pic>
        <p:nvPicPr>
          <p:cNvPr id="4" name="Picture 3" descr="A blue and white logo with lions heads and a letter&#10;&#10;Description automatically generated">
            <a:extLst>
              <a:ext uri="{FF2B5EF4-FFF2-40B4-BE49-F238E27FC236}">
                <a16:creationId xmlns:a16="http://schemas.microsoft.com/office/drawing/2014/main" id="{D5C3ECC7-CB3B-6C05-2CB7-6309FAA8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344"/>
            <a:ext cx="69478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5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26A151-13BF-4305-A6DC-9DC7C9877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F15C8E-093E-4823-A12A-001BAA62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D22140-517F-4F77-9243-170EF137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95714"/>
            <a:ext cx="3047993" cy="4562285"/>
            <a:chOff x="0" y="2295714"/>
            <a:chExt cx="3047993" cy="45622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3529E9-1CA0-4F22-9E2E-6C4014C2E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295714"/>
              <a:ext cx="3047993" cy="45622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E42691-FAA3-4953-BE2C-931DA3EBE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295714"/>
              <a:ext cx="3047993" cy="4562285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DC60494-71A0-4561-A012-BA2338D0D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2957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2E6A1-FB5A-521F-75A3-2615B6C17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365125"/>
            <a:ext cx="10869248" cy="15708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THANK YOU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BBFF6-4966-B03C-F49C-47A5F9613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905" y="2786063"/>
            <a:ext cx="8440884" cy="3390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PDG NIELS SCHNECKER</a:t>
            </a:r>
          </a:p>
          <a:p>
            <a:r>
              <a:rPr lang="en-US">
                <a:hlinkClick r:id="rId2"/>
              </a:rPr>
              <a:t>niels.schnecker@globalfininvest.com</a:t>
            </a:r>
            <a:endParaRPr lang="en-US"/>
          </a:p>
          <a:p>
            <a:r>
              <a:rPr lang="en-US"/>
              <a:t>PDG RADU CRISTEA</a:t>
            </a:r>
          </a:p>
          <a:p>
            <a:r>
              <a:rPr lang="en-US">
                <a:hlinkClick r:id="rId3"/>
              </a:rPr>
              <a:t>radu@pcdoctor.ro</a:t>
            </a:r>
            <a:endParaRPr lang="en-US"/>
          </a:p>
          <a:p>
            <a:endParaRPr lang="en-US"/>
          </a:p>
        </p:txBody>
      </p:sp>
      <p:pic>
        <p:nvPicPr>
          <p:cNvPr id="4" name="Picture 3" descr="A blue and white logo with lions heads and a letter&#10;&#10;Description automatically generated">
            <a:extLst>
              <a:ext uri="{FF2B5EF4-FFF2-40B4-BE49-F238E27FC236}">
                <a16:creationId xmlns:a16="http://schemas.microsoft.com/office/drawing/2014/main" id="{6F445F64-5A18-C194-218F-A068186A7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344"/>
            <a:ext cx="69478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0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428E8E-37C8-4D70-A580-D3954C83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" y="4573945"/>
            <a:ext cx="12191996" cy="2293125"/>
            <a:chOff x="6" y="4573945"/>
            <a:chExt cx="3047997" cy="22931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1B2B8F-CE0D-452B-8898-D9D79F02C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1" cy="2293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312B7B-4F10-48BA-9C02-B6CB870DA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7" cy="2293125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A8AE1BF-125C-49C1-AFF5-2691C0921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ar with a sticker on the side&#10;&#10;Description automatically generated">
            <a:extLst>
              <a:ext uri="{FF2B5EF4-FFF2-40B4-BE49-F238E27FC236}">
                <a16:creationId xmlns:a16="http://schemas.microsoft.com/office/drawing/2014/main" id="{18FDDE74-40DC-EF93-D6B5-851EFD42D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7" b="14040"/>
          <a:stretch/>
        </p:blipFill>
        <p:spPr>
          <a:xfrm>
            <a:off x="638175" y="648655"/>
            <a:ext cx="10915647" cy="5560690"/>
          </a:xfrm>
          <a:prstGeom prst="rect">
            <a:avLst/>
          </a:prstGeom>
        </p:spPr>
      </p:pic>
      <p:pic>
        <p:nvPicPr>
          <p:cNvPr id="5" name="Picture 4" descr="A blue and white logo with lions heads and a letter&#10;&#10;Description automatically generated">
            <a:extLst>
              <a:ext uri="{FF2B5EF4-FFF2-40B4-BE49-F238E27FC236}">
                <a16:creationId xmlns:a16="http://schemas.microsoft.com/office/drawing/2014/main" id="{AE20D15E-0B2A-75DD-73A3-D4F8FA04F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344"/>
            <a:ext cx="69478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4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428E8E-37C8-4D70-A580-D3954C83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" y="4573945"/>
            <a:ext cx="12191996" cy="2293125"/>
            <a:chOff x="6" y="4573945"/>
            <a:chExt cx="3047997" cy="22931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1B2B8F-CE0D-452B-8898-D9D79F02C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1" cy="2293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312B7B-4F10-48BA-9C02-B6CB870DA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7" cy="2293125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A8AE1BF-125C-49C1-AFF5-2691C0921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truck full of garbage bags&#10;&#10;Description automatically generated">
            <a:extLst>
              <a:ext uri="{FF2B5EF4-FFF2-40B4-BE49-F238E27FC236}">
                <a16:creationId xmlns:a16="http://schemas.microsoft.com/office/drawing/2014/main" id="{F4D006F0-CF2E-A85E-37BF-9BAA4567D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" b="27399"/>
          <a:stretch/>
        </p:blipFill>
        <p:spPr>
          <a:xfrm>
            <a:off x="638175" y="648655"/>
            <a:ext cx="10915647" cy="5560690"/>
          </a:xfrm>
          <a:prstGeom prst="rect">
            <a:avLst/>
          </a:prstGeom>
        </p:spPr>
      </p:pic>
      <p:pic>
        <p:nvPicPr>
          <p:cNvPr id="4" name="Picture 3" descr="A blue and white logo with lions heads and a letter&#10;&#10;Description automatically generated">
            <a:extLst>
              <a:ext uri="{FF2B5EF4-FFF2-40B4-BE49-F238E27FC236}">
                <a16:creationId xmlns:a16="http://schemas.microsoft.com/office/drawing/2014/main" id="{BC51B47E-4D29-3710-4895-75F2EC450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344"/>
            <a:ext cx="69478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9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428E8E-37C8-4D70-A580-D3954C83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" y="4573945"/>
            <a:ext cx="12191996" cy="2293125"/>
            <a:chOff x="6" y="4573945"/>
            <a:chExt cx="3047997" cy="22931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1B2B8F-CE0D-452B-8898-D9D79F02C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1" cy="2293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312B7B-4F10-48BA-9C02-B6CB870DA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7" cy="2293125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A8AE1BF-125C-49C1-AFF5-2691C0921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next to a van&#10;&#10;Description automatically generated">
            <a:extLst>
              <a:ext uri="{FF2B5EF4-FFF2-40B4-BE49-F238E27FC236}">
                <a16:creationId xmlns:a16="http://schemas.microsoft.com/office/drawing/2014/main" id="{FD0DB897-E32A-BE34-FFF2-9DCA237B9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4" b="19883"/>
          <a:stretch/>
        </p:blipFill>
        <p:spPr>
          <a:xfrm>
            <a:off x="638175" y="648655"/>
            <a:ext cx="10915647" cy="5560690"/>
          </a:xfrm>
          <a:prstGeom prst="rect">
            <a:avLst/>
          </a:prstGeom>
        </p:spPr>
      </p:pic>
      <p:pic>
        <p:nvPicPr>
          <p:cNvPr id="4" name="Picture 3" descr="A blue and white logo with lions heads and a letter&#10;&#10;Description automatically generated">
            <a:extLst>
              <a:ext uri="{FF2B5EF4-FFF2-40B4-BE49-F238E27FC236}">
                <a16:creationId xmlns:a16="http://schemas.microsoft.com/office/drawing/2014/main" id="{A233F744-A9D8-BC4B-4355-E136B419A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344"/>
            <a:ext cx="69478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3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428E8E-37C8-4D70-A580-D3954C83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" y="4573945"/>
            <a:ext cx="12191996" cy="2293125"/>
            <a:chOff x="6" y="4573945"/>
            <a:chExt cx="3047997" cy="22931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1B2B8F-CE0D-452B-8898-D9D79F02C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1" cy="2293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312B7B-4F10-48BA-9C02-B6CB870DA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7" cy="2293125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A8AE1BF-125C-49C1-AFF5-2691C0921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van full of goods&#10;&#10;Description automatically generated">
            <a:extLst>
              <a:ext uri="{FF2B5EF4-FFF2-40B4-BE49-F238E27FC236}">
                <a16:creationId xmlns:a16="http://schemas.microsoft.com/office/drawing/2014/main" id="{8ACC5C2C-5D23-7449-AC94-0FA59A329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" b="27131"/>
          <a:stretch/>
        </p:blipFill>
        <p:spPr>
          <a:xfrm>
            <a:off x="638175" y="648655"/>
            <a:ext cx="10915647" cy="5560690"/>
          </a:xfrm>
          <a:prstGeom prst="rect">
            <a:avLst/>
          </a:prstGeom>
        </p:spPr>
      </p:pic>
      <p:pic>
        <p:nvPicPr>
          <p:cNvPr id="4" name="Picture 3" descr="A blue and white logo with lions heads and a letter&#10;&#10;Description automatically generated">
            <a:extLst>
              <a:ext uri="{FF2B5EF4-FFF2-40B4-BE49-F238E27FC236}">
                <a16:creationId xmlns:a16="http://schemas.microsoft.com/office/drawing/2014/main" id="{2F0AA2BF-5E9E-072C-CB77-4D7C54EA8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344"/>
            <a:ext cx="69478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7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428E8E-37C8-4D70-A580-D3954C83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" y="4573945"/>
            <a:ext cx="12191996" cy="2293125"/>
            <a:chOff x="6" y="4573945"/>
            <a:chExt cx="3047997" cy="22931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1B2B8F-CE0D-452B-8898-D9D79F02C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1" cy="2293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312B7B-4F10-48BA-9C02-B6CB870DA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7" cy="2293125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A8AE1BF-125C-49C1-AFF5-2691C0921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van with the door open and a forklift in front of a building&#10;&#10;Description automatically generated">
            <a:extLst>
              <a:ext uri="{FF2B5EF4-FFF2-40B4-BE49-F238E27FC236}">
                <a16:creationId xmlns:a16="http://schemas.microsoft.com/office/drawing/2014/main" id="{957D4EA1-D9F6-84CA-083C-0E3D27C79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3" b="21264"/>
          <a:stretch/>
        </p:blipFill>
        <p:spPr>
          <a:xfrm>
            <a:off x="638175" y="648655"/>
            <a:ext cx="10915647" cy="5560690"/>
          </a:xfrm>
          <a:prstGeom prst="rect">
            <a:avLst/>
          </a:prstGeom>
        </p:spPr>
      </p:pic>
      <p:pic>
        <p:nvPicPr>
          <p:cNvPr id="4" name="Picture 3" descr="A blue and white logo with lions heads and a letter&#10;&#10;Description automatically generated">
            <a:extLst>
              <a:ext uri="{FF2B5EF4-FFF2-40B4-BE49-F238E27FC236}">
                <a16:creationId xmlns:a16="http://schemas.microsoft.com/office/drawing/2014/main" id="{2C1CB015-5ABF-85F5-1EBD-3BD12AA91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344"/>
            <a:ext cx="69478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0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428E8E-37C8-4D70-A580-D3954C83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" y="4573945"/>
            <a:ext cx="12191996" cy="2293125"/>
            <a:chOff x="6" y="4573945"/>
            <a:chExt cx="3047997" cy="22931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1B2B8F-CE0D-452B-8898-D9D79F02C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1" cy="2293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312B7B-4F10-48BA-9C02-B6CB870DA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7" cy="2293125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A8AE1BF-125C-49C1-AFF5-2691C0921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loading a van with a bag of gasoline&#10;&#10;Description automatically generated">
            <a:extLst>
              <a:ext uri="{FF2B5EF4-FFF2-40B4-BE49-F238E27FC236}">
                <a16:creationId xmlns:a16="http://schemas.microsoft.com/office/drawing/2014/main" id="{FF7EDA0C-EE0B-B37D-FB22-D25137F41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6" r="-1" b="36397"/>
          <a:stretch/>
        </p:blipFill>
        <p:spPr>
          <a:xfrm>
            <a:off x="638175" y="648655"/>
            <a:ext cx="10915647" cy="5560690"/>
          </a:xfrm>
          <a:prstGeom prst="rect">
            <a:avLst/>
          </a:prstGeom>
        </p:spPr>
      </p:pic>
      <p:pic>
        <p:nvPicPr>
          <p:cNvPr id="4" name="Picture 3" descr="A blue and white logo with lions heads and a letter&#10;&#10;Description automatically generated">
            <a:extLst>
              <a:ext uri="{FF2B5EF4-FFF2-40B4-BE49-F238E27FC236}">
                <a16:creationId xmlns:a16="http://schemas.microsoft.com/office/drawing/2014/main" id="{B6F3E475-831F-4B61-659F-8E8AA7006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344"/>
            <a:ext cx="69478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0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428E8E-37C8-4D70-A580-D3954C83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" y="4573945"/>
            <a:ext cx="12191996" cy="2293125"/>
            <a:chOff x="6" y="4573945"/>
            <a:chExt cx="3047997" cy="22931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1B2B8F-CE0D-452B-8898-D9D79F02C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1" cy="2293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312B7B-4F10-48BA-9C02-B6CB870DA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7" cy="2293125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A8AE1BF-125C-49C1-AFF5-2691C0921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carts with goods in it&#10;&#10;Description automatically generated">
            <a:extLst>
              <a:ext uri="{FF2B5EF4-FFF2-40B4-BE49-F238E27FC236}">
                <a16:creationId xmlns:a16="http://schemas.microsoft.com/office/drawing/2014/main" id="{C17B2595-CD77-BB4A-67B3-3ECF8DF09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" b="28394"/>
          <a:stretch/>
        </p:blipFill>
        <p:spPr>
          <a:xfrm>
            <a:off x="638175" y="648655"/>
            <a:ext cx="10915647" cy="5560690"/>
          </a:xfrm>
          <a:prstGeom prst="rect">
            <a:avLst/>
          </a:prstGeom>
        </p:spPr>
      </p:pic>
      <p:pic>
        <p:nvPicPr>
          <p:cNvPr id="4" name="Picture 3" descr="A blue and white logo with lions heads and a letter&#10;&#10;Description automatically generated">
            <a:extLst>
              <a:ext uri="{FF2B5EF4-FFF2-40B4-BE49-F238E27FC236}">
                <a16:creationId xmlns:a16="http://schemas.microsoft.com/office/drawing/2014/main" id="{744355E3-7060-1A61-C9C9-255EFAED8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344"/>
            <a:ext cx="69478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2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428E8E-37C8-4D70-A580-D3954C83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" y="4573945"/>
            <a:ext cx="12191996" cy="2293125"/>
            <a:chOff x="6" y="4573945"/>
            <a:chExt cx="3047997" cy="2293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1B2B8F-CE0D-452B-8898-D9D79F02C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1" cy="2293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312B7B-4F10-48BA-9C02-B6CB870DA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4573945"/>
              <a:ext cx="3047997" cy="2293125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A8AE1BF-125C-49C1-AFF5-2691C0921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outdoor, trailer&#10;&#10;Description automatically generated">
            <a:extLst>
              <a:ext uri="{FF2B5EF4-FFF2-40B4-BE49-F238E27FC236}">
                <a16:creationId xmlns:a16="http://schemas.microsoft.com/office/drawing/2014/main" id="{DE69CC75-57B0-7A29-AACB-C766F18BA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0" b="26306"/>
          <a:stretch/>
        </p:blipFill>
        <p:spPr>
          <a:xfrm>
            <a:off x="638175" y="648655"/>
            <a:ext cx="10915647" cy="5560690"/>
          </a:xfrm>
          <a:prstGeom prst="rect">
            <a:avLst/>
          </a:prstGeom>
        </p:spPr>
      </p:pic>
      <p:pic>
        <p:nvPicPr>
          <p:cNvPr id="3" name="Picture 2" descr="A blue and white logo with lions heads and a letter&#10;&#10;Description automatically generated">
            <a:extLst>
              <a:ext uri="{FF2B5EF4-FFF2-40B4-BE49-F238E27FC236}">
                <a16:creationId xmlns:a16="http://schemas.microsoft.com/office/drawing/2014/main" id="{C5F013A4-47AF-D023-5486-96DB3DFE4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344"/>
            <a:ext cx="69478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76392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Custom 29">
      <a:dk1>
        <a:srgbClr val="000000"/>
      </a:dk1>
      <a:lt1>
        <a:sysClr val="window" lastClr="FFFFFF"/>
      </a:lt1>
      <a:dk2>
        <a:srgbClr val="465959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7967B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45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Bahnschrift</vt:lpstr>
      <vt:lpstr>MatrixVTI</vt:lpstr>
      <vt:lpstr>HUMANITARIAN AID LOGISTIC CENTRE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HUMANITARIAN AID LOGISTIC CENTRE </dc:title>
  <dc:creator>NIELS SCHNECKER</dc:creator>
  <cp:lastModifiedBy>NIELS SCHNECKER</cp:lastModifiedBy>
  <cp:revision>1</cp:revision>
  <dcterms:created xsi:type="dcterms:W3CDTF">2023-10-27T20:39:44Z</dcterms:created>
  <dcterms:modified xsi:type="dcterms:W3CDTF">2023-10-27T21:31:47Z</dcterms:modified>
</cp:coreProperties>
</file>