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2" r:id="rId1"/>
    <p:sldMasterId id="2147483703" r:id="rId2"/>
  </p:sldMasterIdLst>
  <p:notesMasterIdLst>
    <p:notesMasterId r:id="rId2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ontserrat" pitchFamily="2" charset="77"/>
      <p:regular r:id="rId27"/>
      <p:bold r:id="rId28"/>
      <p:italic r:id="rId29"/>
      <p:boldItalic r:id="rId30"/>
    </p:embeddedFont>
    <p:embeddedFont>
      <p:font typeface="Montserrat Black" pitchFamily="2" charset="77"/>
      <p:bold r:id="rId31"/>
      <p:italic r:id="rId32"/>
      <p:boldItalic r:id="rId33"/>
    </p:embeddedFont>
    <p:embeddedFont>
      <p:font typeface="Montserrat SemiBold" pitchFamily="2" charset="77"/>
      <p:regular r:id="rId34"/>
      <p:bold r:id="rId35"/>
      <p:italic r:id="rId36"/>
      <p:boldItalic r:id="rId37"/>
    </p:embeddedFont>
    <p:embeddedFont>
      <p:font typeface="Roboto" panose="02000000000000000000" pitchFamily="2" charset="0"/>
      <p:regular r:id="rId38"/>
      <p:bold r:id="rId39"/>
      <p:italic r:id="rId40"/>
      <p:boldItalic r:id="rId41"/>
    </p:embeddedFont>
    <p:embeddedFont>
      <p:font typeface="Roboto Light" panose="02000000000000000000" pitchFamily="2" charset="0"/>
      <p:regular r:id="rId42"/>
      <p:bold r:id="rId43"/>
      <p:italic r:id="rId44"/>
      <p:boldItalic r:id="rId45"/>
    </p:embeddedFont>
    <p:embeddedFont>
      <p:font typeface="Roboto Medium" panose="02000000000000000000" pitchFamily="2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28"/>
  </p:normalViewPr>
  <p:slideViewPr>
    <p:cSldViewPr snapToGrid="0" snapToObjects="1">
      <p:cViewPr varScale="1">
        <p:scale>
          <a:sx n="159" d="100"/>
          <a:sy n="159" d="100"/>
        </p:scale>
        <p:origin x="28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19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7.fntdata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8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7dd9e0ac2e_2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27dd9e0ac2e_2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7dd9e0ac2e_2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27dd9e0ac2e_2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27ccd6190bf_0_1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27ccd6190bf_0_1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7ebe56cb6c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7ebe56cb6c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7dd9e0ac2e_2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27dd9e0ac2e_2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27ccd6190bf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27ccd6190bf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27ccd6190bf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27ccd6190bf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27dd9e0ac2e_2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27dd9e0ac2e_2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5fbe3c428b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5fbe3c428b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7dd9e0ac2e_2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27dd9e0ac2e_2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27dd9e0ac2e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27dd9e0ac2e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27dd9e0ac2e_2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27dd9e0ac2e_2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5fbe3c428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25fbe3c428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25fbe3c428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25fbe3c428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1e7a6a4b8ad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1e7a6a4b8ad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7ccd6190bf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27ccd6190bf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7ccd6190bf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7ccd6190bf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g27dd9e0ac2e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5" name="Google Shape;385;g27dd9e0ac2e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s://www.freepik.com/" TargetMode="Externa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619625"/>
            <a:ext cx="5424000" cy="23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200"/>
              <a:buNone/>
              <a:defRPr sz="5200">
                <a:solidFill>
                  <a:srgbClr val="FFB06E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200"/>
              <a:buNone/>
              <a:defRPr sz="5200">
                <a:solidFill>
                  <a:srgbClr val="FFB06E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200"/>
              <a:buNone/>
              <a:defRPr sz="5200">
                <a:solidFill>
                  <a:srgbClr val="FFB06E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200"/>
              <a:buNone/>
              <a:defRPr sz="5200">
                <a:solidFill>
                  <a:srgbClr val="FFB06E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200"/>
              <a:buNone/>
              <a:defRPr sz="5200">
                <a:solidFill>
                  <a:srgbClr val="FFB06E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200"/>
              <a:buNone/>
              <a:defRPr sz="5200">
                <a:solidFill>
                  <a:srgbClr val="FFB06E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200"/>
              <a:buNone/>
              <a:defRPr sz="5200">
                <a:solidFill>
                  <a:srgbClr val="FFB06E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200"/>
              <a:buNone/>
              <a:defRPr sz="5200">
                <a:solidFill>
                  <a:srgbClr val="FFB06E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062013"/>
            <a:ext cx="2476200" cy="8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 hasCustomPrompt="1"/>
          </p:nvPr>
        </p:nvSpPr>
        <p:spPr>
          <a:xfrm>
            <a:off x="3493150" y="1606975"/>
            <a:ext cx="4930800" cy="12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3" name="Google Shape;43;p11"/>
          <p:cNvSpPr txBox="1"/>
          <p:nvPr/>
        </p:nvSpPr>
        <p:spPr>
          <a:xfrm>
            <a:off x="2613150" y="3069625"/>
            <a:ext cx="3917700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4" name="Google Shape;44;p11"/>
          <p:cNvSpPr txBox="1">
            <a:spLocks noGrp="1"/>
          </p:cNvSpPr>
          <p:nvPr>
            <p:ph type="subTitle" idx="1"/>
          </p:nvPr>
        </p:nvSpPr>
        <p:spPr>
          <a:xfrm>
            <a:off x="5616650" y="2754850"/>
            <a:ext cx="2747100" cy="7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3"/>
          <p:cNvSpPr/>
          <p:nvPr/>
        </p:nvSpPr>
        <p:spPr>
          <a:xfrm>
            <a:off x="7041625" y="-75550"/>
            <a:ext cx="2133600" cy="5218908"/>
          </a:xfrm>
          <a:custGeom>
            <a:avLst/>
            <a:gdLst/>
            <a:ahLst/>
            <a:cxnLst/>
            <a:rect l="l" t="t" r="r" b="b"/>
            <a:pathLst>
              <a:path w="85344" h="207264" extrusionOk="0">
                <a:moveTo>
                  <a:pt x="0" y="0"/>
                </a:moveTo>
                <a:lnTo>
                  <a:pt x="85344" y="1524"/>
                </a:lnTo>
                <a:lnTo>
                  <a:pt x="85344" y="207264"/>
                </a:lnTo>
                <a:lnTo>
                  <a:pt x="28194" y="2072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8" name="Google Shape;48;p13"/>
          <p:cNvSpPr txBox="1">
            <a:spLocks noGrp="1"/>
          </p:cNvSpPr>
          <p:nvPr>
            <p:ph type="subTitle" idx="1"/>
          </p:nvPr>
        </p:nvSpPr>
        <p:spPr>
          <a:xfrm>
            <a:off x="720000" y="2063825"/>
            <a:ext cx="23808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ubTitle" idx="2"/>
          </p:nvPr>
        </p:nvSpPr>
        <p:spPr>
          <a:xfrm>
            <a:off x="720000" y="1814475"/>
            <a:ext cx="28236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hasCustomPrompt="1"/>
          </p:nvPr>
        </p:nvSpPr>
        <p:spPr>
          <a:xfrm>
            <a:off x="720000" y="1174025"/>
            <a:ext cx="14277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Montserrat Black"/>
              <a:buNone/>
              <a:defRPr sz="3500" b="0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subTitle" idx="3"/>
          </p:nvPr>
        </p:nvSpPr>
        <p:spPr>
          <a:xfrm>
            <a:off x="3814825" y="2063825"/>
            <a:ext cx="23808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4" hasCustomPrompt="1"/>
          </p:nvPr>
        </p:nvSpPr>
        <p:spPr>
          <a:xfrm>
            <a:off x="3814825" y="1174025"/>
            <a:ext cx="14277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Montserrat Black"/>
              <a:buNone/>
              <a:defRPr sz="3500" b="0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subTitle" idx="5"/>
          </p:nvPr>
        </p:nvSpPr>
        <p:spPr>
          <a:xfrm>
            <a:off x="720000" y="3715025"/>
            <a:ext cx="23808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subTitle" idx="6"/>
          </p:nvPr>
        </p:nvSpPr>
        <p:spPr>
          <a:xfrm>
            <a:off x="720000" y="3465675"/>
            <a:ext cx="28236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2825225"/>
            <a:ext cx="14277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Montserrat Black"/>
              <a:buNone/>
              <a:defRPr sz="3500" b="0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8"/>
          </p:nvPr>
        </p:nvSpPr>
        <p:spPr>
          <a:xfrm>
            <a:off x="3814825" y="3715025"/>
            <a:ext cx="23808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ubTitle" idx="9"/>
          </p:nvPr>
        </p:nvSpPr>
        <p:spPr>
          <a:xfrm>
            <a:off x="3814825" y="3465675"/>
            <a:ext cx="28236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title" idx="13" hasCustomPrompt="1"/>
          </p:nvPr>
        </p:nvSpPr>
        <p:spPr>
          <a:xfrm>
            <a:off x="3814825" y="2825225"/>
            <a:ext cx="14277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Montserrat Black"/>
              <a:buNone/>
              <a:defRPr sz="3500" b="0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9" name="Google Shape;59;p13"/>
          <p:cNvSpPr txBox="1">
            <a:spLocks noGrp="1"/>
          </p:cNvSpPr>
          <p:nvPr>
            <p:ph type="subTitle" idx="14"/>
          </p:nvPr>
        </p:nvSpPr>
        <p:spPr>
          <a:xfrm>
            <a:off x="3814825" y="1814475"/>
            <a:ext cx="28236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23223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lists">
  <p:cSld name="CUSTOM_4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/>
          <p:nvPr/>
        </p:nvSpPr>
        <p:spPr>
          <a:xfrm rot="10800000">
            <a:off x="-27" y="-7490"/>
            <a:ext cx="732527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750000" y="1732025"/>
            <a:ext cx="3837000" cy="20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Font typeface="Arial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body" idx="2"/>
          </p:nvPr>
        </p:nvSpPr>
        <p:spPr>
          <a:xfrm>
            <a:off x="4587000" y="1732025"/>
            <a:ext cx="3837000" cy="20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title"/>
          </p:nvPr>
        </p:nvSpPr>
        <p:spPr>
          <a:xfrm>
            <a:off x="720000" y="1264675"/>
            <a:ext cx="954000" cy="2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title" idx="3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lists 2">
  <p:cSld name="CUSTOM_4_1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8424173" y="-7502"/>
            <a:ext cx="732527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720000" y="1407575"/>
            <a:ext cx="3837000" cy="21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2"/>
          </p:nvPr>
        </p:nvSpPr>
        <p:spPr>
          <a:xfrm>
            <a:off x="4587000" y="1407575"/>
            <a:ext cx="3837000" cy="21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three columns">
  <p:cSld name="CUSTOM_1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subTitle" idx="1"/>
          </p:nvPr>
        </p:nvSpPr>
        <p:spPr>
          <a:xfrm>
            <a:off x="3082500" y="1713900"/>
            <a:ext cx="40467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subTitle" idx="2"/>
          </p:nvPr>
        </p:nvSpPr>
        <p:spPr>
          <a:xfrm>
            <a:off x="3082500" y="1442600"/>
            <a:ext cx="26631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subTitle" idx="3"/>
          </p:nvPr>
        </p:nvSpPr>
        <p:spPr>
          <a:xfrm>
            <a:off x="3082500" y="2779800"/>
            <a:ext cx="40467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subTitle" idx="4"/>
          </p:nvPr>
        </p:nvSpPr>
        <p:spPr>
          <a:xfrm>
            <a:off x="3082500" y="2508500"/>
            <a:ext cx="26631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ubTitle" idx="5"/>
          </p:nvPr>
        </p:nvSpPr>
        <p:spPr>
          <a:xfrm>
            <a:off x="3082500" y="3845700"/>
            <a:ext cx="40467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6"/>
          </p:nvPr>
        </p:nvSpPr>
        <p:spPr>
          <a:xfrm>
            <a:off x="3082500" y="3574400"/>
            <a:ext cx="26631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9" name="Google Shape;79;p16"/>
          <p:cNvSpPr/>
          <p:nvPr/>
        </p:nvSpPr>
        <p:spPr>
          <a:xfrm>
            <a:off x="8423999" y="-7500"/>
            <a:ext cx="719988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three columns 2">
  <p:cSld name="CUSTOM_1_2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subTitle" idx="1"/>
          </p:nvPr>
        </p:nvSpPr>
        <p:spPr>
          <a:xfrm>
            <a:off x="1615825" y="1713900"/>
            <a:ext cx="22377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ubTitle" idx="2"/>
          </p:nvPr>
        </p:nvSpPr>
        <p:spPr>
          <a:xfrm>
            <a:off x="1615825" y="1390800"/>
            <a:ext cx="2663100" cy="3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4" name="Google Shape;84;p17"/>
          <p:cNvSpPr txBox="1">
            <a:spLocks noGrp="1"/>
          </p:cNvSpPr>
          <p:nvPr>
            <p:ph type="subTitle" idx="3"/>
          </p:nvPr>
        </p:nvSpPr>
        <p:spPr>
          <a:xfrm>
            <a:off x="1615825" y="2779800"/>
            <a:ext cx="23505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subTitle" idx="4"/>
          </p:nvPr>
        </p:nvSpPr>
        <p:spPr>
          <a:xfrm>
            <a:off x="1615825" y="2456700"/>
            <a:ext cx="2663100" cy="3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subTitle" idx="5"/>
          </p:nvPr>
        </p:nvSpPr>
        <p:spPr>
          <a:xfrm>
            <a:off x="1615825" y="3845700"/>
            <a:ext cx="23505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ubTitle" idx="6"/>
          </p:nvPr>
        </p:nvSpPr>
        <p:spPr>
          <a:xfrm>
            <a:off x="1615825" y="3522600"/>
            <a:ext cx="2663100" cy="3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3579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three columns 1">
  <p:cSld name="CUSTOM_1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8"/>
          <p:cNvSpPr txBox="1">
            <a:spLocks noGrp="1"/>
          </p:cNvSpPr>
          <p:nvPr>
            <p:ph type="subTitle" idx="1"/>
          </p:nvPr>
        </p:nvSpPr>
        <p:spPr>
          <a:xfrm>
            <a:off x="938950" y="3114219"/>
            <a:ext cx="2107800" cy="7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1" name="Google Shape;91;p18"/>
          <p:cNvSpPr txBox="1">
            <a:spLocks noGrp="1"/>
          </p:cNvSpPr>
          <p:nvPr>
            <p:ph type="subTitle" idx="2"/>
          </p:nvPr>
        </p:nvSpPr>
        <p:spPr>
          <a:xfrm>
            <a:off x="1213975" y="2741725"/>
            <a:ext cx="1557600" cy="3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2" name="Google Shape;92;p18"/>
          <p:cNvSpPr/>
          <p:nvPr/>
        </p:nvSpPr>
        <p:spPr>
          <a:xfrm>
            <a:off x="8423999" y="-7500"/>
            <a:ext cx="719988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93" name="Google Shape;93;p18"/>
          <p:cNvSpPr txBox="1">
            <a:spLocks noGrp="1"/>
          </p:cNvSpPr>
          <p:nvPr>
            <p:ph type="subTitle" idx="3"/>
          </p:nvPr>
        </p:nvSpPr>
        <p:spPr>
          <a:xfrm>
            <a:off x="3521850" y="3114219"/>
            <a:ext cx="2107800" cy="7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subTitle" idx="4"/>
          </p:nvPr>
        </p:nvSpPr>
        <p:spPr>
          <a:xfrm>
            <a:off x="3806074" y="2741725"/>
            <a:ext cx="1539300" cy="3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ubTitle" idx="5"/>
          </p:nvPr>
        </p:nvSpPr>
        <p:spPr>
          <a:xfrm>
            <a:off x="6107400" y="3106450"/>
            <a:ext cx="2107800" cy="7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8"/>
          <p:cNvSpPr txBox="1">
            <a:spLocks noGrp="1"/>
          </p:cNvSpPr>
          <p:nvPr>
            <p:ph type="subTitle" idx="6"/>
          </p:nvPr>
        </p:nvSpPr>
        <p:spPr>
          <a:xfrm>
            <a:off x="6391625" y="2735850"/>
            <a:ext cx="1539300" cy="3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six columns">
  <p:cSld name="CUSTOM_2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subTitle" idx="1"/>
          </p:nvPr>
        </p:nvSpPr>
        <p:spPr>
          <a:xfrm>
            <a:off x="719950" y="2247250"/>
            <a:ext cx="22122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subTitle" idx="2"/>
          </p:nvPr>
        </p:nvSpPr>
        <p:spPr>
          <a:xfrm>
            <a:off x="886450" y="1952600"/>
            <a:ext cx="18750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ubTitle" idx="3"/>
          </p:nvPr>
        </p:nvSpPr>
        <p:spPr>
          <a:xfrm>
            <a:off x="3465825" y="2247250"/>
            <a:ext cx="22122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2" name="Google Shape;102;p19"/>
          <p:cNvSpPr txBox="1">
            <a:spLocks noGrp="1"/>
          </p:cNvSpPr>
          <p:nvPr>
            <p:ph type="subTitle" idx="4"/>
          </p:nvPr>
        </p:nvSpPr>
        <p:spPr>
          <a:xfrm>
            <a:off x="3632350" y="1952600"/>
            <a:ext cx="18750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subTitle" idx="5"/>
          </p:nvPr>
        </p:nvSpPr>
        <p:spPr>
          <a:xfrm>
            <a:off x="6211900" y="2247250"/>
            <a:ext cx="22122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subTitle" idx="6"/>
          </p:nvPr>
        </p:nvSpPr>
        <p:spPr>
          <a:xfrm>
            <a:off x="6375113" y="1955825"/>
            <a:ext cx="18750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subTitle" idx="7"/>
          </p:nvPr>
        </p:nvSpPr>
        <p:spPr>
          <a:xfrm>
            <a:off x="720000" y="4053000"/>
            <a:ext cx="22122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subTitle" idx="8"/>
          </p:nvPr>
        </p:nvSpPr>
        <p:spPr>
          <a:xfrm>
            <a:off x="886450" y="3758350"/>
            <a:ext cx="18750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9"/>
          <p:cNvSpPr txBox="1">
            <a:spLocks noGrp="1"/>
          </p:cNvSpPr>
          <p:nvPr>
            <p:ph type="subTitle" idx="9"/>
          </p:nvPr>
        </p:nvSpPr>
        <p:spPr>
          <a:xfrm>
            <a:off x="3465975" y="4053000"/>
            <a:ext cx="22122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8" name="Google Shape;108;p19"/>
          <p:cNvSpPr txBox="1">
            <a:spLocks noGrp="1"/>
          </p:cNvSpPr>
          <p:nvPr>
            <p:ph type="subTitle" idx="13"/>
          </p:nvPr>
        </p:nvSpPr>
        <p:spPr>
          <a:xfrm>
            <a:off x="3632350" y="3758350"/>
            <a:ext cx="18750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14"/>
          </p:nvPr>
        </p:nvSpPr>
        <p:spPr>
          <a:xfrm>
            <a:off x="6202250" y="4053000"/>
            <a:ext cx="22122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15"/>
          </p:nvPr>
        </p:nvSpPr>
        <p:spPr>
          <a:xfrm>
            <a:off x="6370850" y="3758350"/>
            <a:ext cx="18750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/>
          </p:nvPr>
        </p:nvSpPr>
        <p:spPr>
          <a:xfrm>
            <a:off x="2761450" y="540000"/>
            <a:ext cx="3666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5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0"/>
          <p:cNvSpPr txBox="1">
            <a:spLocks noGrp="1"/>
          </p:cNvSpPr>
          <p:nvPr>
            <p:ph type="subTitle" idx="1"/>
          </p:nvPr>
        </p:nvSpPr>
        <p:spPr>
          <a:xfrm>
            <a:off x="5644575" y="2133232"/>
            <a:ext cx="24600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subTitle" idx="2"/>
          </p:nvPr>
        </p:nvSpPr>
        <p:spPr>
          <a:xfrm>
            <a:off x="5644575" y="1850075"/>
            <a:ext cx="13455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subTitle" idx="3"/>
          </p:nvPr>
        </p:nvSpPr>
        <p:spPr>
          <a:xfrm>
            <a:off x="5644575" y="3274032"/>
            <a:ext cx="24600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subTitle" idx="4"/>
          </p:nvPr>
        </p:nvSpPr>
        <p:spPr>
          <a:xfrm>
            <a:off x="5644575" y="2990875"/>
            <a:ext cx="13455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7" name="Google Shape;117;p20"/>
          <p:cNvSpPr/>
          <p:nvPr/>
        </p:nvSpPr>
        <p:spPr>
          <a:xfrm rot="10800000">
            <a:off x="1" y="-12"/>
            <a:ext cx="719988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18" name="Google Shape;118;p20"/>
          <p:cNvSpPr txBox="1">
            <a:spLocks noGrp="1"/>
          </p:cNvSpPr>
          <p:nvPr>
            <p:ph type="title"/>
          </p:nvPr>
        </p:nvSpPr>
        <p:spPr>
          <a:xfrm>
            <a:off x="2828925" y="540000"/>
            <a:ext cx="3531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720000" y="2105725"/>
            <a:ext cx="2773200" cy="9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720000" y="3062188"/>
            <a:ext cx="2773200" cy="5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533338"/>
            <a:ext cx="14277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Montserrat Black"/>
              <a:buNone/>
              <a:defRPr sz="4000" b="0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 txBox="1">
            <a:spLocks noGrp="1"/>
          </p:cNvSpPr>
          <p:nvPr>
            <p:ph type="ctrTitle"/>
          </p:nvPr>
        </p:nvSpPr>
        <p:spPr>
          <a:xfrm>
            <a:off x="956825" y="451175"/>
            <a:ext cx="3158100" cy="9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rgbClr val="FFB06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1" name="Google Shape;121;p21"/>
          <p:cNvSpPr txBox="1">
            <a:spLocks noGrp="1"/>
          </p:cNvSpPr>
          <p:nvPr>
            <p:ph type="subTitle" idx="1"/>
          </p:nvPr>
        </p:nvSpPr>
        <p:spPr>
          <a:xfrm>
            <a:off x="956825" y="1389450"/>
            <a:ext cx="3291300" cy="12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2" name="Google Shape;122;p21"/>
          <p:cNvSpPr txBox="1"/>
          <p:nvPr/>
        </p:nvSpPr>
        <p:spPr>
          <a:xfrm>
            <a:off x="956825" y="3453875"/>
            <a:ext cx="34317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200" b="1" u="sng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200" b="1" u="sng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200" b="1" u="sng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four columns">
  <p:cSld name="CUSTOM_6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 txBox="1">
            <a:spLocks noGrp="1"/>
          </p:cNvSpPr>
          <p:nvPr>
            <p:ph type="subTitle" idx="1"/>
          </p:nvPr>
        </p:nvSpPr>
        <p:spPr>
          <a:xfrm>
            <a:off x="658325" y="3120175"/>
            <a:ext cx="17976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5" name="Google Shape;125;p22"/>
          <p:cNvSpPr txBox="1">
            <a:spLocks noGrp="1"/>
          </p:cNvSpPr>
          <p:nvPr>
            <p:ph type="subTitle" idx="2"/>
          </p:nvPr>
        </p:nvSpPr>
        <p:spPr>
          <a:xfrm>
            <a:off x="842675" y="2781163"/>
            <a:ext cx="14289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6" name="Google Shape;126;p22"/>
          <p:cNvSpPr txBox="1">
            <a:spLocks noGrp="1"/>
          </p:cNvSpPr>
          <p:nvPr>
            <p:ph type="subTitle" idx="3"/>
          </p:nvPr>
        </p:nvSpPr>
        <p:spPr>
          <a:xfrm>
            <a:off x="2612500" y="3120175"/>
            <a:ext cx="17976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subTitle" idx="4"/>
          </p:nvPr>
        </p:nvSpPr>
        <p:spPr>
          <a:xfrm>
            <a:off x="2796831" y="2781163"/>
            <a:ext cx="14289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subTitle" idx="5"/>
          </p:nvPr>
        </p:nvSpPr>
        <p:spPr>
          <a:xfrm>
            <a:off x="4566675" y="3120175"/>
            <a:ext cx="17976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subTitle" idx="6"/>
          </p:nvPr>
        </p:nvSpPr>
        <p:spPr>
          <a:xfrm>
            <a:off x="4750975" y="2781163"/>
            <a:ext cx="14289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7"/>
          </p:nvPr>
        </p:nvSpPr>
        <p:spPr>
          <a:xfrm>
            <a:off x="6520850" y="3120175"/>
            <a:ext cx="17976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8"/>
          </p:nvPr>
        </p:nvSpPr>
        <p:spPr>
          <a:xfrm>
            <a:off x="6612788" y="2781163"/>
            <a:ext cx="16137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32" name="Google Shape;132;p22"/>
          <p:cNvSpPr/>
          <p:nvPr/>
        </p:nvSpPr>
        <p:spPr>
          <a:xfrm>
            <a:off x="8421574" y="0"/>
            <a:ext cx="722450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33" name="Google Shape;133;p22"/>
          <p:cNvSpPr txBox="1">
            <a:spLocks noGrp="1"/>
          </p:cNvSpPr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CUSTOM_7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566925" y="1272725"/>
            <a:ext cx="4433700" cy="32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Light"/>
              <a:buChar char="■"/>
              <a:defRPr sz="1600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3020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 Light"/>
              <a:buChar char="○"/>
              <a:defRPr/>
            </a:lvl2pPr>
            <a:lvl3pPr marL="1371600" lvl="2" indent="-32385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Nunito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6pPr>
            <a:lvl7pPr marL="3200400" lvl="6" indent="-31115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Nunito Light"/>
              <a:buChar char="●"/>
              <a:defRPr/>
            </a:lvl7pPr>
            <a:lvl8pPr marL="3657600" lvl="7" indent="-31115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Nunito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218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8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/>
          <p:nvPr/>
        </p:nvSpPr>
        <p:spPr>
          <a:xfrm>
            <a:off x="8421574" y="0"/>
            <a:ext cx="722450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39" name="Google Shape;139;p24"/>
          <p:cNvSpPr txBox="1">
            <a:spLocks noGrp="1"/>
          </p:cNvSpPr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0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5"/>
          <p:cNvSpPr txBox="1">
            <a:spLocks noGrp="1"/>
          </p:cNvSpPr>
          <p:nvPr>
            <p:ph type="subTitle" idx="1"/>
          </p:nvPr>
        </p:nvSpPr>
        <p:spPr>
          <a:xfrm>
            <a:off x="3219325" y="1802613"/>
            <a:ext cx="5204700" cy="10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/>
            </a:lvl2pPr>
            <a:lvl3pPr lvl="2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/>
            </a:lvl3pPr>
            <a:lvl4pPr lvl="3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/>
            </a:lvl4pPr>
            <a:lvl5pPr lvl="4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/>
            </a:lvl5pPr>
            <a:lvl6pPr lvl="5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/>
            </a:lvl6pPr>
            <a:lvl7pPr lvl="6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/>
            </a:lvl7pPr>
            <a:lvl8pPr lvl="7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/>
            </a:lvl8pPr>
            <a:lvl9pPr lvl="8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/>
            </a:lvl9pPr>
          </a:lstStyle>
          <a:p>
            <a:endParaRPr/>
          </a:p>
        </p:txBody>
      </p:sp>
      <p:sp>
        <p:nvSpPr>
          <p:cNvPr id="142" name="Google Shape;142;p25"/>
          <p:cNvSpPr txBox="1">
            <a:spLocks noGrp="1"/>
          </p:cNvSpPr>
          <p:nvPr>
            <p:ph type="title"/>
          </p:nvPr>
        </p:nvSpPr>
        <p:spPr>
          <a:xfrm>
            <a:off x="6046400" y="3031400"/>
            <a:ext cx="2377500" cy="2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6"/>
          <p:cNvSpPr/>
          <p:nvPr/>
        </p:nvSpPr>
        <p:spPr>
          <a:xfrm flipH="1">
            <a:off x="-29400" y="-37700"/>
            <a:ext cx="2133600" cy="5218908"/>
          </a:xfrm>
          <a:custGeom>
            <a:avLst/>
            <a:gdLst/>
            <a:ahLst/>
            <a:cxnLst/>
            <a:rect l="l" t="t" r="r" b="b"/>
            <a:pathLst>
              <a:path w="85344" h="207264" extrusionOk="0">
                <a:moveTo>
                  <a:pt x="0" y="0"/>
                </a:moveTo>
                <a:lnTo>
                  <a:pt x="85344" y="1524"/>
                </a:lnTo>
                <a:lnTo>
                  <a:pt x="85344" y="207264"/>
                </a:lnTo>
                <a:lnTo>
                  <a:pt x="28194" y="2072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/>
          <p:nvPr/>
        </p:nvSpPr>
        <p:spPr>
          <a:xfrm>
            <a:off x="8423999" y="-7512"/>
            <a:ext cx="722450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8"/>
          <p:cNvSpPr/>
          <p:nvPr/>
        </p:nvSpPr>
        <p:spPr>
          <a:xfrm rot="10800000">
            <a:off x="-29399" y="0"/>
            <a:ext cx="719988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 txBox="1">
            <a:spLocks noGrp="1"/>
          </p:cNvSpPr>
          <p:nvPr>
            <p:ph type="ctrTitle"/>
          </p:nvPr>
        </p:nvSpPr>
        <p:spPr>
          <a:xfrm>
            <a:off x="720000" y="619625"/>
            <a:ext cx="5424000" cy="23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000"/>
              <a:buNone/>
              <a:defRPr sz="5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200"/>
              <a:buNone/>
              <a:defRPr sz="5200">
                <a:solidFill>
                  <a:srgbClr val="FFB06E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200"/>
              <a:buNone/>
              <a:defRPr sz="5200">
                <a:solidFill>
                  <a:srgbClr val="FFB06E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200"/>
              <a:buNone/>
              <a:defRPr sz="5200">
                <a:solidFill>
                  <a:srgbClr val="FFB06E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200"/>
              <a:buNone/>
              <a:defRPr sz="5200">
                <a:solidFill>
                  <a:srgbClr val="FFB06E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200"/>
              <a:buNone/>
              <a:defRPr sz="5200">
                <a:solidFill>
                  <a:srgbClr val="FFB06E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200"/>
              <a:buNone/>
              <a:defRPr sz="5200">
                <a:solidFill>
                  <a:srgbClr val="FFB06E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200"/>
              <a:buNone/>
              <a:defRPr sz="5200">
                <a:solidFill>
                  <a:srgbClr val="FFB06E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B06E"/>
              </a:buClr>
              <a:buSzPts val="5200"/>
              <a:buNone/>
              <a:defRPr sz="5200">
                <a:solidFill>
                  <a:srgbClr val="FFB06E"/>
                </a:solidFill>
              </a:defRPr>
            </a:lvl9pPr>
          </a:lstStyle>
          <a:p>
            <a:endParaRPr/>
          </a:p>
        </p:txBody>
      </p:sp>
      <p:sp>
        <p:nvSpPr>
          <p:cNvPr id="154" name="Google Shape;154;p30"/>
          <p:cNvSpPr txBox="1">
            <a:spLocks noGrp="1"/>
          </p:cNvSpPr>
          <p:nvPr>
            <p:ph type="subTitle" idx="1"/>
          </p:nvPr>
        </p:nvSpPr>
        <p:spPr>
          <a:xfrm>
            <a:off x="720000" y="3062013"/>
            <a:ext cx="2476200" cy="829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Roboto"/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 txBox="1">
            <a:spLocks noGrp="1"/>
          </p:cNvSpPr>
          <p:nvPr>
            <p:ph type="title"/>
          </p:nvPr>
        </p:nvSpPr>
        <p:spPr>
          <a:xfrm>
            <a:off x="720000" y="2105725"/>
            <a:ext cx="2773200" cy="9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7" name="Google Shape;157;p31"/>
          <p:cNvSpPr txBox="1">
            <a:spLocks noGrp="1"/>
          </p:cNvSpPr>
          <p:nvPr>
            <p:ph type="subTitle" idx="1"/>
          </p:nvPr>
        </p:nvSpPr>
        <p:spPr>
          <a:xfrm>
            <a:off x="720000" y="3062188"/>
            <a:ext cx="2773200" cy="518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333333"/>
                </a:solidFill>
              </a:defRPr>
            </a:lvl9pPr>
          </a:lstStyle>
          <a:p>
            <a:endParaRPr/>
          </a:p>
        </p:txBody>
      </p:sp>
      <p:sp>
        <p:nvSpPr>
          <p:cNvPr id="158" name="Google Shape;158;p31"/>
          <p:cNvSpPr txBox="1">
            <a:spLocks noGrp="1"/>
          </p:cNvSpPr>
          <p:nvPr>
            <p:ph type="title" idx="2" hasCustomPrompt="1"/>
          </p:nvPr>
        </p:nvSpPr>
        <p:spPr>
          <a:xfrm>
            <a:off x="720000" y="1533338"/>
            <a:ext cx="14277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Font typeface="Montserrat Black"/>
              <a:buNone/>
              <a:defRPr sz="4000" b="0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subTitle" idx="1"/>
          </p:nvPr>
        </p:nvSpPr>
        <p:spPr>
          <a:xfrm>
            <a:off x="855900" y="1037700"/>
            <a:ext cx="7432200" cy="34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" name="Google Shape;17;p4"/>
          <p:cNvSpPr/>
          <p:nvPr/>
        </p:nvSpPr>
        <p:spPr>
          <a:xfrm flipH="1">
            <a:off x="-7214" y="-7512"/>
            <a:ext cx="727219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2"/>
          <p:cNvSpPr txBox="1">
            <a:spLocks noGrp="1"/>
          </p:cNvSpPr>
          <p:nvPr>
            <p:ph type="subTitle" idx="1"/>
          </p:nvPr>
        </p:nvSpPr>
        <p:spPr>
          <a:xfrm>
            <a:off x="855900" y="1037700"/>
            <a:ext cx="7432200" cy="344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2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1" name="Google Shape;161;p32"/>
          <p:cNvSpPr/>
          <p:nvPr/>
        </p:nvSpPr>
        <p:spPr>
          <a:xfrm flipH="1">
            <a:off x="-7214" y="-7512"/>
            <a:ext cx="727219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32"/>
          <p:cNvSpPr txBox="1">
            <a:spLocks noGrp="1"/>
          </p:cNvSpPr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3"/>
          <p:cNvSpPr txBox="1">
            <a:spLocks noGrp="1"/>
          </p:cNvSpPr>
          <p:nvPr>
            <p:ph type="subTitle" idx="1"/>
          </p:nvPr>
        </p:nvSpPr>
        <p:spPr>
          <a:xfrm>
            <a:off x="3215900" y="1844833"/>
            <a:ext cx="32883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5" name="Google Shape;165;p33"/>
          <p:cNvSpPr txBox="1">
            <a:spLocks noGrp="1"/>
          </p:cNvSpPr>
          <p:nvPr>
            <p:ph type="subTitle" idx="2"/>
          </p:nvPr>
        </p:nvSpPr>
        <p:spPr>
          <a:xfrm>
            <a:off x="3215900" y="1473638"/>
            <a:ext cx="21258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6" name="Google Shape;166;p33"/>
          <p:cNvSpPr/>
          <p:nvPr/>
        </p:nvSpPr>
        <p:spPr>
          <a:xfrm>
            <a:off x="8424001" y="-7512"/>
            <a:ext cx="719988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67" name="Google Shape;167;p33"/>
          <p:cNvSpPr txBox="1">
            <a:spLocks noGrp="1"/>
          </p:cNvSpPr>
          <p:nvPr>
            <p:ph type="subTitle" idx="3"/>
          </p:nvPr>
        </p:nvSpPr>
        <p:spPr>
          <a:xfrm>
            <a:off x="3922350" y="3608950"/>
            <a:ext cx="37104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8" name="Google Shape;168;p33"/>
          <p:cNvSpPr txBox="1">
            <a:spLocks noGrp="1"/>
          </p:cNvSpPr>
          <p:nvPr>
            <p:ph type="subTitle" idx="4"/>
          </p:nvPr>
        </p:nvSpPr>
        <p:spPr>
          <a:xfrm>
            <a:off x="3922350" y="3237763"/>
            <a:ext cx="21258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69" name="Google Shape;169;p33"/>
          <p:cNvSpPr txBox="1">
            <a:spLocks noGrp="1"/>
          </p:cNvSpPr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4"/>
          <p:cNvSpPr/>
          <p:nvPr/>
        </p:nvSpPr>
        <p:spPr>
          <a:xfrm rot="10800000">
            <a:off x="-27" y="-7490"/>
            <a:ext cx="732527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172" name="Google Shape;172;p34"/>
          <p:cNvSpPr txBox="1">
            <a:spLocks noGrp="1"/>
          </p:cNvSpPr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5"/>
          <p:cNvSpPr txBox="1">
            <a:spLocks noGrp="1"/>
          </p:cNvSpPr>
          <p:nvPr>
            <p:ph type="subTitle" idx="1"/>
          </p:nvPr>
        </p:nvSpPr>
        <p:spPr>
          <a:xfrm>
            <a:off x="5034925" y="2315875"/>
            <a:ext cx="3389100" cy="11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175" name="Google Shape;175;p35"/>
          <p:cNvSpPr txBox="1">
            <a:spLocks noGrp="1"/>
          </p:cNvSpPr>
          <p:nvPr>
            <p:ph type="title"/>
          </p:nvPr>
        </p:nvSpPr>
        <p:spPr>
          <a:xfrm>
            <a:off x="5598125" y="1879625"/>
            <a:ext cx="2826000" cy="50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6"/>
          <p:cNvSpPr txBox="1">
            <a:spLocks noGrp="1"/>
          </p:cNvSpPr>
          <p:nvPr>
            <p:ph type="title"/>
          </p:nvPr>
        </p:nvSpPr>
        <p:spPr>
          <a:xfrm>
            <a:off x="2238225" y="1542550"/>
            <a:ext cx="6138000" cy="19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5000">
                <a:solidFill>
                  <a:srgbClr val="FF9900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78" name="Google Shape;178;p36"/>
          <p:cNvSpPr/>
          <p:nvPr/>
        </p:nvSpPr>
        <p:spPr>
          <a:xfrm flipH="1">
            <a:off x="-545225" y="-58700"/>
            <a:ext cx="2133600" cy="5181600"/>
          </a:xfrm>
          <a:custGeom>
            <a:avLst/>
            <a:gdLst/>
            <a:ahLst/>
            <a:cxnLst/>
            <a:rect l="l" t="t" r="r" b="b"/>
            <a:pathLst>
              <a:path w="85344" h="207264" extrusionOk="0">
                <a:moveTo>
                  <a:pt x="0" y="0"/>
                </a:moveTo>
                <a:lnTo>
                  <a:pt x="85344" y="1524"/>
                </a:lnTo>
                <a:lnTo>
                  <a:pt x="85344" y="207264"/>
                </a:lnTo>
                <a:lnTo>
                  <a:pt x="28194" y="2072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81" name="Google Shape;181;p37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2" name="Google Shape;182;p37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8"/>
          <p:cNvSpPr txBox="1">
            <a:spLocks noGrp="1"/>
          </p:cNvSpPr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9"/>
          <p:cNvSpPr txBox="1">
            <a:spLocks noGrp="1"/>
          </p:cNvSpPr>
          <p:nvPr>
            <p:ph type="title" hasCustomPrompt="1"/>
          </p:nvPr>
        </p:nvSpPr>
        <p:spPr>
          <a:xfrm>
            <a:off x="3493150" y="1606975"/>
            <a:ext cx="4930800" cy="1212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7" name="Google Shape;187;p39"/>
          <p:cNvSpPr txBox="1"/>
          <p:nvPr/>
        </p:nvSpPr>
        <p:spPr>
          <a:xfrm>
            <a:off x="2613150" y="3069625"/>
            <a:ext cx="3917700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8" name="Google Shape;188;p39"/>
          <p:cNvSpPr txBox="1">
            <a:spLocks noGrp="1"/>
          </p:cNvSpPr>
          <p:nvPr>
            <p:ph type="subTitle" idx="1"/>
          </p:nvPr>
        </p:nvSpPr>
        <p:spPr>
          <a:xfrm>
            <a:off x="5616650" y="2754850"/>
            <a:ext cx="2747100" cy="78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8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1"/>
          <p:cNvSpPr/>
          <p:nvPr/>
        </p:nvSpPr>
        <p:spPr>
          <a:xfrm>
            <a:off x="7041625" y="-75550"/>
            <a:ext cx="2133600" cy="5218908"/>
          </a:xfrm>
          <a:custGeom>
            <a:avLst/>
            <a:gdLst/>
            <a:ahLst/>
            <a:cxnLst/>
            <a:rect l="l" t="t" r="r" b="b"/>
            <a:pathLst>
              <a:path w="85344" h="207264" extrusionOk="0">
                <a:moveTo>
                  <a:pt x="0" y="0"/>
                </a:moveTo>
                <a:lnTo>
                  <a:pt x="85344" y="1524"/>
                </a:lnTo>
                <a:lnTo>
                  <a:pt x="85344" y="207264"/>
                </a:lnTo>
                <a:lnTo>
                  <a:pt x="28194" y="2072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92" name="Google Shape;192;p41"/>
          <p:cNvSpPr txBox="1">
            <a:spLocks noGrp="1"/>
          </p:cNvSpPr>
          <p:nvPr>
            <p:ph type="subTitle" idx="1"/>
          </p:nvPr>
        </p:nvSpPr>
        <p:spPr>
          <a:xfrm>
            <a:off x="720000" y="2063825"/>
            <a:ext cx="23808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3" name="Google Shape;193;p41"/>
          <p:cNvSpPr txBox="1">
            <a:spLocks noGrp="1"/>
          </p:cNvSpPr>
          <p:nvPr>
            <p:ph type="subTitle" idx="2"/>
          </p:nvPr>
        </p:nvSpPr>
        <p:spPr>
          <a:xfrm>
            <a:off x="720000" y="1814475"/>
            <a:ext cx="28236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4" name="Google Shape;194;p41"/>
          <p:cNvSpPr txBox="1">
            <a:spLocks noGrp="1"/>
          </p:cNvSpPr>
          <p:nvPr>
            <p:ph type="title" hasCustomPrompt="1"/>
          </p:nvPr>
        </p:nvSpPr>
        <p:spPr>
          <a:xfrm>
            <a:off x="720000" y="1174025"/>
            <a:ext cx="14277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Montserrat Black"/>
              <a:buNone/>
              <a:defRPr sz="3500" b="0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5" name="Google Shape;195;p41"/>
          <p:cNvSpPr txBox="1">
            <a:spLocks noGrp="1"/>
          </p:cNvSpPr>
          <p:nvPr>
            <p:ph type="subTitle" idx="3"/>
          </p:nvPr>
        </p:nvSpPr>
        <p:spPr>
          <a:xfrm>
            <a:off x="3814825" y="2063825"/>
            <a:ext cx="23808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6" name="Google Shape;196;p41"/>
          <p:cNvSpPr txBox="1">
            <a:spLocks noGrp="1"/>
          </p:cNvSpPr>
          <p:nvPr>
            <p:ph type="title" idx="4" hasCustomPrompt="1"/>
          </p:nvPr>
        </p:nvSpPr>
        <p:spPr>
          <a:xfrm>
            <a:off x="3814825" y="1174025"/>
            <a:ext cx="14277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Montserrat Black"/>
              <a:buNone/>
              <a:defRPr sz="3500" b="0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97" name="Google Shape;197;p41"/>
          <p:cNvSpPr txBox="1">
            <a:spLocks noGrp="1"/>
          </p:cNvSpPr>
          <p:nvPr>
            <p:ph type="subTitle" idx="5"/>
          </p:nvPr>
        </p:nvSpPr>
        <p:spPr>
          <a:xfrm>
            <a:off x="720000" y="3715025"/>
            <a:ext cx="23808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98" name="Google Shape;198;p41"/>
          <p:cNvSpPr txBox="1">
            <a:spLocks noGrp="1"/>
          </p:cNvSpPr>
          <p:nvPr>
            <p:ph type="subTitle" idx="6"/>
          </p:nvPr>
        </p:nvSpPr>
        <p:spPr>
          <a:xfrm>
            <a:off x="720000" y="3465675"/>
            <a:ext cx="28236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99" name="Google Shape;199;p41"/>
          <p:cNvSpPr txBox="1">
            <a:spLocks noGrp="1"/>
          </p:cNvSpPr>
          <p:nvPr>
            <p:ph type="title" idx="7" hasCustomPrompt="1"/>
          </p:nvPr>
        </p:nvSpPr>
        <p:spPr>
          <a:xfrm>
            <a:off x="720000" y="2825225"/>
            <a:ext cx="14277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Montserrat Black"/>
              <a:buNone/>
              <a:defRPr sz="3500" b="0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0" name="Google Shape;200;p41"/>
          <p:cNvSpPr txBox="1">
            <a:spLocks noGrp="1"/>
          </p:cNvSpPr>
          <p:nvPr>
            <p:ph type="subTitle" idx="8"/>
          </p:nvPr>
        </p:nvSpPr>
        <p:spPr>
          <a:xfrm>
            <a:off x="3814825" y="3715025"/>
            <a:ext cx="23808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1" name="Google Shape;201;p41"/>
          <p:cNvSpPr txBox="1">
            <a:spLocks noGrp="1"/>
          </p:cNvSpPr>
          <p:nvPr>
            <p:ph type="subTitle" idx="9"/>
          </p:nvPr>
        </p:nvSpPr>
        <p:spPr>
          <a:xfrm>
            <a:off x="3814825" y="3465675"/>
            <a:ext cx="28236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2" name="Google Shape;202;p41"/>
          <p:cNvSpPr txBox="1">
            <a:spLocks noGrp="1"/>
          </p:cNvSpPr>
          <p:nvPr>
            <p:ph type="title" idx="13" hasCustomPrompt="1"/>
          </p:nvPr>
        </p:nvSpPr>
        <p:spPr>
          <a:xfrm>
            <a:off x="3814825" y="2825225"/>
            <a:ext cx="1427700" cy="69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Montserrat Black"/>
              <a:buNone/>
              <a:defRPr sz="3500" b="0">
                <a:solidFill>
                  <a:schemeClr val="accent1"/>
                </a:solidFill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203" name="Google Shape;203;p41"/>
          <p:cNvSpPr txBox="1">
            <a:spLocks noGrp="1"/>
          </p:cNvSpPr>
          <p:nvPr>
            <p:ph type="subTitle" idx="14"/>
          </p:nvPr>
        </p:nvSpPr>
        <p:spPr>
          <a:xfrm>
            <a:off x="3814825" y="1814475"/>
            <a:ext cx="2823600" cy="3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04" name="Google Shape;204;p41"/>
          <p:cNvSpPr txBox="1">
            <a:spLocks noGrp="1"/>
          </p:cNvSpPr>
          <p:nvPr>
            <p:ph type="title" idx="15"/>
          </p:nvPr>
        </p:nvSpPr>
        <p:spPr>
          <a:xfrm>
            <a:off x="720000" y="540000"/>
            <a:ext cx="23223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 txBox="1">
            <a:spLocks noGrp="1"/>
          </p:cNvSpPr>
          <p:nvPr>
            <p:ph type="subTitle" idx="1"/>
          </p:nvPr>
        </p:nvSpPr>
        <p:spPr>
          <a:xfrm>
            <a:off x="3215900" y="1844833"/>
            <a:ext cx="32883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2"/>
          </p:nvPr>
        </p:nvSpPr>
        <p:spPr>
          <a:xfrm>
            <a:off x="3215900" y="1473638"/>
            <a:ext cx="21258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" name="Google Shape;22;p5"/>
          <p:cNvSpPr/>
          <p:nvPr/>
        </p:nvSpPr>
        <p:spPr>
          <a:xfrm>
            <a:off x="8424001" y="-7512"/>
            <a:ext cx="719988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3" name="Google Shape;23;p5"/>
          <p:cNvSpPr txBox="1">
            <a:spLocks noGrp="1"/>
          </p:cNvSpPr>
          <p:nvPr>
            <p:ph type="subTitle" idx="3"/>
          </p:nvPr>
        </p:nvSpPr>
        <p:spPr>
          <a:xfrm>
            <a:off x="3922350" y="3608950"/>
            <a:ext cx="3710400" cy="35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4"/>
          </p:nvPr>
        </p:nvSpPr>
        <p:spPr>
          <a:xfrm>
            <a:off x="3922350" y="3237763"/>
            <a:ext cx="21258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lists">
  <p:cSld name="CUSTOM_4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42"/>
          <p:cNvSpPr/>
          <p:nvPr/>
        </p:nvSpPr>
        <p:spPr>
          <a:xfrm rot="10800000">
            <a:off x="-27" y="-7490"/>
            <a:ext cx="732527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07" name="Google Shape;207;p42"/>
          <p:cNvSpPr txBox="1">
            <a:spLocks noGrp="1"/>
          </p:cNvSpPr>
          <p:nvPr>
            <p:ph type="body" idx="1"/>
          </p:nvPr>
        </p:nvSpPr>
        <p:spPr>
          <a:xfrm>
            <a:off x="750000" y="1732025"/>
            <a:ext cx="3837000" cy="20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9900"/>
              </a:buClr>
              <a:buSzPts val="1400"/>
              <a:buFont typeface="Arial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8" name="Google Shape;208;p42"/>
          <p:cNvSpPr txBox="1">
            <a:spLocks noGrp="1"/>
          </p:cNvSpPr>
          <p:nvPr>
            <p:ph type="body" idx="2"/>
          </p:nvPr>
        </p:nvSpPr>
        <p:spPr>
          <a:xfrm>
            <a:off x="4587000" y="1732025"/>
            <a:ext cx="3837000" cy="205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09" name="Google Shape;209;p42"/>
          <p:cNvSpPr txBox="1">
            <a:spLocks noGrp="1"/>
          </p:cNvSpPr>
          <p:nvPr>
            <p:ph type="title"/>
          </p:nvPr>
        </p:nvSpPr>
        <p:spPr>
          <a:xfrm>
            <a:off x="720000" y="1264675"/>
            <a:ext cx="954000" cy="26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42"/>
          <p:cNvSpPr txBox="1">
            <a:spLocks noGrp="1"/>
          </p:cNvSpPr>
          <p:nvPr>
            <p:ph type="title" idx="3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lists 2">
  <p:cSld name="CUSTOM_4_1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43"/>
          <p:cNvSpPr/>
          <p:nvPr/>
        </p:nvSpPr>
        <p:spPr>
          <a:xfrm>
            <a:off x="8424173" y="-7502"/>
            <a:ext cx="732527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13" name="Google Shape;213;p43"/>
          <p:cNvSpPr txBox="1">
            <a:spLocks noGrp="1"/>
          </p:cNvSpPr>
          <p:nvPr>
            <p:ph type="body" idx="1"/>
          </p:nvPr>
        </p:nvSpPr>
        <p:spPr>
          <a:xfrm>
            <a:off x="720000" y="1407575"/>
            <a:ext cx="3837000" cy="21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4" name="Google Shape;214;p43"/>
          <p:cNvSpPr txBox="1">
            <a:spLocks noGrp="1"/>
          </p:cNvSpPr>
          <p:nvPr>
            <p:ph type="body" idx="2"/>
          </p:nvPr>
        </p:nvSpPr>
        <p:spPr>
          <a:xfrm>
            <a:off x="4587000" y="1407575"/>
            <a:ext cx="3837000" cy="216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5" name="Google Shape;215;p43"/>
          <p:cNvSpPr txBox="1">
            <a:spLocks noGrp="1"/>
          </p:cNvSpPr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three columns">
  <p:cSld name="CUSTOM_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4"/>
          <p:cNvSpPr txBox="1">
            <a:spLocks noGrp="1"/>
          </p:cNvSpPr>
          <p:nvPr>
            <p:ph type="subTitle" idx="1"/>
          </p:nvPr>
        </p:nvSpPr>
        <p:spPr>
          <a:xfrm>
            <a:off x="3082500" y="1713900"/>
            <a:ext cx="40467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18" name="Google Shape;218;p44"/>
          <p:cNvSpPr txBox="1">
            <a:spLocks noGrp="1"/>
          </p:cNvSpPr>
          <p:nvPr>
            <p:ph type="subTitle" idx="2"/>
          </p:nvPr>
        </p:nvSpPr>
        <p:spPr>
          <a:xfrm>
            <a:off x="3082500" y="1442600"/>
            <a:ext cx="26631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19" name="Google Shape;219;p44"/>
          <p:cNvSpPr txBox="1">
            <a:spLocks noGrp="1"/>
          </p:cNvSpPr>
          <p:nvPr>
            <p:ph type="subTitle" idx="3"/>
          </p:nvPr>
        </p:nvSpPr>
        <p:spPr>
          <a:xfrm>
            <a:off x="3082500" y="2779800"/>
            <a:ext cx="40467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0" name="Google Shape;220;p44"/>
          <p:cNvSpPr txBox="1">
            <a:spLocks noGrp="1"/>
          </p:cNvSpPr>
          <p:nvPr>
            <p:ph type="subTitle" idx="4"/>
          </p:nvPr>
        </p:nvSpPr>
        <p:spPr>
          <a:xfrm>
            <a:off x="3082500" y="2508500"/>
            <a:ext cx="26631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1" name="Google Shape;221;p44"/>
          <p:cNvSpPr txBox="1">
            <a:spLocks noGrp="1"/>
          </p:cNvSpPr>
          <p:nvPr>
            <p:ph type="subTitle" idx="5"/>
          </p:nvPr>
        </p:nvSpPr>
        <p:spPr>
          <a:xfrm>
            <a:off x="3082500" y="3845700"/>
            <a:ext cx="40467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2" name="Google Shape;222;p44"/>
          <p:cNvSpPr txBox="1">
            <a:spLocks noGrp="1"/>
          </p:cNvSpPr>
          <p:nvPr>
            <p:ph type="subTitle" idx="6"/>
          </p:nvPr>
        </p:nvSpPr>
        <p:spPr>
          <a:xfrm>
            <a:off x="3082500" y="3574400"/>
            <a:ext cx="2663100" cy="32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3" name="Google Shape;223;p44"/>
          <p:cNvSpPr/>
          <p:nvPr/>
        </p:nvSpPr>
        <p:spPr>
          <a:xfrm>
            <a:off x="8423999" y="-7500"/>
            <a:ext cx="719988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24" name="Google Shape;224;p44"/>
          <p:cNvSpPr txBox="1">
            <a:spLocks noGrp="1"/>
          </p:cNvSpPr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three columns 2">
  <p:cSld name="CUSTOM_1_2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45"/>
          <p:cNvSpPr txBox="1">
            <a:spLocks noGrp="1"/>
          </p:cNvSpPr>
          <p:nvPr>
            <p:ph type="subTitle" idx="1"/>
          </p:nvPr>
        </p:nvSpPr>
        <p:spPr>
          <a:xfrm>
            <a:off x="1615825" y="1713900"/>
            <a:ext cx="22377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7" name="Google Shape;227;p45"/>
          <p:cNvSpPr txBox="1">
            <a:spLocks noGrp="1"/>
          </p:cNvSpPr>
          <p:nvPr>
            <p:ph type="subTitle" idx="2"/>
          </p:nvPr>
        </p:nvSpPr>
        <p:spPr>
          <a:xfrm>
            <a:off x="1615825" y="1390800"/>
            <a:ext cx="2663100" cy="3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28" name="Google Shape;228;p45"/>
          <p:cNvSpPr txBox="1">
            <a:spLocks noGrp="1"/>
          </p:cNvSpPr>
          <p:nvPr>
            <p:ph type="subTitle" idx="3"/>
          </p:nvPr>
        </p:nvSpPr>
        <p:spPr>
          <a:xfrm>
            <a:off x="1615825" y="2779800"/>
            <a:ext cx="23505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29" name="Google Shape;229;p45"/>
          <p:cNvSpPr txBox="1">
            <a:spLocks noGrp="1"/>
          </p:cNvSpPr>
          <p:nvPr>
            <p:ph type="subTitle" idx="4"/>
          </p:nvPr>
        </p:nvSpPr>
        <p:spPr>
          <a:xfrm>
            <a:off x="1615825" y="2456700"/>
            <a:ext cx="2663100" cy="3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0" name="Google Shape;230;p45"/>
          <p:cNvSpPr txBox="1">
            <a:spLocks noGrp="1"/>
          </p:cNvSpPr>
          <p:nvPr>
            <p:ph type="subTitle" idx="5"/>
          </p:nvPr>
        </p:nvSpPr>
        <p:spPr>
          <a:xfrm>
            <a:off x="1615825" y="3845700"/>
            <a:ext cx="2350500" cy="59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1" name="Google Shape;231;p45"/>
          <p:cNvSpPr txBox="1">
            <a:spLocks noGrp="1"/>
          </p:cNvSpPr>
          <p:nvPr>
            <p:ph type="subTitle" idx="6"/>
          </p:nvPr>
        </p:nvSpPr>
        <p:spPr>
          <a:xfrm>
            <a:off x="1615825" y="3522600"/>
            <a:ext cx="2663100" cy="3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2" name="Google Shape;232;p4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3579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three columns 1">
  <p:cSld name="CUSTOM_1_1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6"/>
          <p:cNvSpPr txBox="1">
            <a:spLocks noGrp="1"/>
          </p:cNvSpPr>
          <p:nvPr>
            <p:ph type="subTitle" idx="1"/>
          </p:nvPr>
        </p:nvSpPr>
        <p:spPr>
          <a:xfrm>
            <a:off x="938950" y="3114219"/>
            <a:ext cx="2107800" cy="7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5" name="Google Shape;235;p46"/>
          <p:cNvSpPr txBox="1">
            <a:spLocks noGrp="1"/>
          </p:cNvSpPr>
          <p:nvPr>
            <p:ph type="subTitle" idx="2"/>
          </p:nvPr>
        </p:nvSpPr>
        <p:spPr>
          <a:xfrm>
            <a:off x="1213975" y="2741725"/>
            <a:ext cx="1557600" cy="3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6" name="Google Shape;236;p46"/>
          <p:cNvSpPr/>
          <p:nvPr/>
        </p:nvSpPr>
        <p:spPr>
          <a:xfrm>
            <a:off x="8423999" y="-7500"/>
            <a:ext cx="719988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37" name="Google Shape;237;p46"/>
          <p:cNvSpPr txBox="1">
            <a:spLocks noGrp="1"/>
          </p:cNvSpPr>
          <p:nvPr>
            <p:ph type="subTitle" idx="3"/>
          </p:nvPr>
        </p:nvSpPr>
        <p:spPr>
          <a:xfrm>
            <a:off x="3521850" y="3114219"/>
            <a:ext cx="2107800" cy="7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38" name="Google Shape;238;p46"/>
          <p:cNvSpPr txBox="1">
            <a:spLocks noGrp="1"/>
          </p:cNvSpPr>
          <p:nvPr>
            <p:ph type="subTitle" idx="4"/>
          </p:nvPr>
        </p:nvSpPr>
        <p:spPr>
          <a:xfrm>
            <a:off x="3806074" y="2741725"/>
            <a:ext cx="1539300" cy="3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39" name="Google Shape;239;p46"/>
          <p:cNvSpPr txBox="1">
            <a:spLocks noGrp="1"/>
          </p:cNvSpPr>
          <p:nvPr>
            <p:ph type="subTitle" idx="5"/>
          </p:nvPr>
        </p:nvSpPr>
        <p:spPr>
          <a:xfrm>
            <a:off x="6107400" y="3106450"/>
            <a:ext cx="2107800" cy="78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0" name="Google Shape;240;p46"/>
          <p:cNvSpPr txBox="1">
            <a:spLocks noGrp="1"/>
          </p:cNvSpPr>
          <p:nvPr>
            <p:ph type="subTitle" idx="6"/>
          </p:nvPr>
        </p:nvSpPr>
        <p:spPr>
          <a:xfrm>
            <a:off x="6391625" y="2735850"/>
            <a:ext cx="1539300" cy="32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1" name="Google Shape;241;p46"/>
          <p:cNvSpPr txBox="1">
            <a:spLocks noGrp="1"/>
          </p:cNvSpPr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six columns">
  <p:cSld name="CUSTOM_2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7"/>
          <p:cNvSpPr txBox="1">
            <a:spLocks noGrp="1"/>
          </p:cNvSpPr>
          <p:nvPr>
            <p:ph type="subTitle" idx="1"/>
          </p:nvPr>
        </p:nvSpPr>
        <p:spPr>
          <a:xfrm>
            <a:off x="719950" y="2247250"/>
            <a:ext cx="22122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4" name="Google Shape;244;p47"/>
          <p:cNvSpPr txBox="1">
            <a:spLocks noGrp="1"/>
          </p:cNvSpPr>
          <p:nvPr>
            <p:ph type="subTitle" idx="2"/>
          </p:nvPr>
        </p:nvSpPr>
        <p:spPr>
          <a:xfrm>
            <a:off x="886450" y="1952600"/>
            <a:ext cx="18750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5" name="Google Shape;245;p47"/>
          <p:cNvSpPr txBox="1">
            <a:spLocks noGrp="1"/>
          </p:cNvSpPr>
          <p:nvPr>
            <p:ph type="subTitle" idx="3"/>
          </p:nvPr>
        </p:nvSpPr>
        <p:spPr>
          <a:xfrm>
            <a:off x="3465825" y="2247250"/>
            <a:ext cx="22122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6" name="Google Shape;246;p47"/>
          <p:cNvSpPr txBox="1">
            <a:spLocks noGrp="1"/>
          </p:cNvSpPr>
          <p:nvPr>
            <p:ph type="subTitle" idx="4"/>
          </p:nvPr>
        </p:nvSpPr>
        <p:spPr>
          <a:xfrm>
            <a:off x="3632350" y="1952600"/>
            <a:ext cx="18750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7" name="Google Shape;247;p47"/>
          <p:cNvSpPr txBox="1">
            <a:spLocks noGrp="1"/>
          </p:cNvSpPr>
          <p:nvPr>
            <p:ph type="subTitle" idx="5"/>
          </p:nvPr>
        </p:nvSpPr>
        <p:spPr>
          <a:xfrm>
            <a:off x="6211900" y="2247250"/>
            <a:ext cx="22122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48" name="Google Shape;248;p47"/>
          <p:cNvSpPr txBox="1">
            <a:spLocks noGrp="1"/>
          </p:cNvSpPr>
          <p:nvPr>
            <p:ph type="subTitle" idx="6"/>
          </p:nvPr>
        </p:nvSpPr>
        <p:spPr>
          <a:xfrm>
            <a:off x="6375113" y="1955825"/>
            <a:ext cx="18750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49" name="Google Shape;249;p47"/>
          <p:cNvSpPr txBox="1">
            <a:spLocks noGrp="1"/>
          </p:cNvSpPr>
          <p:nvPr>
            <p:ph type="subTitle" idx="7"/>
          </p:nvPr>
        </p:nvSpPr>
        <p:spPr>
          <a:xfrm>
            <a:off x="720000" y="4053000"/>
            <a:ext cx="22122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0" name="Google Shape;250;p47"/>
          <p:cNvSpPr txBox="1">
            <a:spLocks noGrp="1"/>
          </p:cNvSpPr>
          <p:nvPr>
            <p:ph type="subTitle" idx="8"/>
          </p:nvPr>
        </p:nvSpPr>
        <p:spPr>
          <a:xfrm>
            <a:off x="886450" y="3758350"/>
            <a:ext cx="18750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51" name="Google Shape;251;p47"/>
          <p:cNvSpPr txBox="1">
            <a:spLocks noGrp="1"/>
          </p:cNvSpPr>
          <p:nvPr>
            <p:ph type="subTitle" idx="9"/>
          </p:nvPr>
        </p:nvSpPr>
        <p:spPr>
          <a:xfrm>
            <a:off x="3465975" y="4053000"/>
            <a:ext cx="22122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2" name="Google Shape;252;p47"/>
          <p:cNvSpPr txBox="1">
            <a:spLocks noGrp="1"/>
          </p:cNvSpPr>
          <p:nvPr>
            <p:ph type="subTitle" idx="13"/>
          </p:nvPr>
        </p:nvSpPr>
        <p:spPr>
          <a:xfrm>
            <a:off x="3632350" y="3758350"/>
            <a:ext cx="18750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53" name="Google Shape;253;p47"/>
          <p:cNvSpPr txBox="1">
            <a:spLocks noGrp="1"/>
          </p:cNvSpPr>
          <p:nvPr>
            <p:ph type="subTitle" idx="14"/>
          </p:nvPr>
        </p:nvSpPr>
        <p:spPr>
          <a:xfrm>
            <a:off x="6202250" y="4053000"/>
            <a:ext cx="22122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4" name="Google Shape;254;p47"/>
          <p:cNvSpPr txBox="1">
            <a:spLocks noGrp="1"/>
          </p:cNvSpPr>
          <p:nvPr>
            <p:ph type="subTitle" idx="15"/>
          </p:nvPr>
        </p:nvSpPr>
        <p:spPr>
          <a:xfrm>
            <a:off x="6370850" y="3758350"/>
            <a:ext cx="18750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55" name="Google Shape;255;p47"/>
          <p:cNvSpPr txBox="1">
            <a:spLocks noGrp="1"/>
          </p:cNvSpPr>
          <p:nvPr>
            <p:ph type="title"/>
          </p:nvPr>
        </p:nvSpPr>
        <p:spPr>
          <a:xfrm>
            <a:off x="2761450" y="540000"/>
            <a:ext cx="3666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CUSTOM_5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8"/>
          <p:cNvSpPr txBox="1">
            <a:spLocks noGrp="1"/>
          </p:cNvSpPr>
          <p:nvPr>
            <p:ph type="subTitle" idx="1"/>
          </p:nvPr>
        </p:nvSpPr>
        <p:spPr>
          <a:xfrm>
            <a:off x="5644575" y="2133232"/>
            <a:ext cx="24600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58" name="Google Shape;258;p48"/>
          <p:cNvSpPr txBox="1">
            <a:spLocks noGrp="1"/>
          </p:cNvSpPr>
          <p:nvPr>
            <p:ph type="subTitle" idx="2"/>
          </p:nvPr>
        </p:nvSpPr>
        <p:spPr>
          <a:xfrm>
            <a:off x="5644575" y="1850075"/>
            <a:ext cx="13455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59" name="Google Shape;259;p48"/>
          <p:cNvSpPr txBox="1">
            <a:spLocks noGrp="1"/>
          </p:cNvSpPr>
          <p:nvPr>
            <p:ph type="subTitle" idx="3"/>
          </p:nvPr>
        </p:nvSpPr>
        <p:spPr>
          <a:xfrm>
            <a:off x="5644575" y="3274032"/>
            <a:ext cx="2460000" cy="55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0" name="Google Shape;260;p48"/>
          <p:cNvSpPr txBox="1">
            <a:spLocks noGrp="1"/>
          </p:cNvSpPr>
          <p:nvPr>
            <p:ph type="subTitle" idx="4"/>
          </p:nvPr>
        </p:nvSpPr>
        <p:spPr>
          <a:xfrm>
            <a:off x="5644575" y="2990875"/>
            <a:ext cx="13455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61" name="Google Shape;261;p48"/>
          <p:cNvSpPr/>
          <p:nvPr/>
        </p:nvSpPr>
        <p:spPr>
          <a:xfrm rot="10800000">
            <a:off x="1" y="-12"/>
            <a:ext cx="719988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62" name="Google Shape;262;p48"/>
          <p:cNvSpPr txBox="1">
            <a:spLocks noGrp="1"/>
          </p:cNvSpPr>
          <p:nvPr>
            <p:ph type="title"/>
          </p:nvPr>
        </p:nvSpPr>
        <p:spPr>
          <a:xfrm>
            <a:off x="2828925" y="540000"/>
            <a:ext cx="3531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49"/>
          <p:cNvSpPr txBox="1">
            <a:spLocks noGrp="1"/>
          </p:cNvSpPr>
          <p:nvPr>
            <p:ph type="ctrTitle"/>
          </p:nvPr>
        </p:nvSpPr>
        <p:spPr>
          <a:xfrm>
            <a:off x="956825" y="451175"/>
            <a:ext cx="3158100" cy="90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>
                <a:solidFill>
                  <a:srgbClr val="FFB06E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5" name="Google Shape;265;p49"/>
          <p:cNvSpPr txBox="1">
            <a:spLocks noGrp="1"/>
          </p:cNvSpPr>
          <p:nvPr>
            <p:ph type="subTitle" idx="1"/>
          </p:nvPr>
        </p:nvSpPr>
        <p:spPr>
          <a:xfrm>
            <a:off x="956825" y="1389450"/>
            <a:ext cx="3291300" cy="1289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6" name="Google Shape;266;p49"/>
          <p:cNvSpPr txBox="1"/>
          <p:nvPr/>
        </p:nvSpPr>
        <p:spPr>
          <a:xfrm>
            <a:off x="956825" y="3453875"/>
            <a:ext cx="3431700" cy="6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CREDITS: This presentation template was created by </a:t>
            </a:r>
            <a:r>
              <a:rPr lang="en" sz="1200" b="1" u="sng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 including icons by </a:t>
            </a:r>
            <a:r>
              <a:rPr lang="en" sz="1200" b="1" u="sng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</a:rPr>
              <a:t>, infographics &amp; images by </a:t>
            </a:r>
            <a:r>
              <a:rPr lang="en" sz="1200" b="1" u="sng">
                <a:solidFill>
                  <a:srgbClr val="666666"/>
                </a:solidFill>
                <a:latin typeface="Roboto"/>
                <a:ea typeface="Roboto"/>
                <a:cs typeface="Roboto"/>
                <a:sym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200" b="1">
              <a:solidFill>
                <a:srgbClr val="666666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 Title and four columns">
  <p:cSld name="CUSTOM_6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0"/>
          <p:cNvSpPr txBox="1">
            <a:spLocks noGrp="1"/>
          </p:cNvSpPr>
          <p:nvPr>
            <p:ph type="subTitle" idx="1"/>
          </p:nvPr>
        </p:nvSpPr>
        <p:spPr>
          <a:xfrm>
            <a:off x="658325" y="3120175"/>
            <a:ext cx="17976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69" name="Google Shape;269;p50"/>
          <p:cNvSpPr txBox="1">
            <a:spLocks noGrp="1"/>
          </p:cNvSpPr>
          <p:nvPr>
            <p:ph type="subTitle" idx="2"/>
          </p:nvPr>
        </p:nvSpPr>
        <p:spPr>
          <a:xfrm>
            <a:off x="842675" y="2781163"/>
            <a:ext cx="14289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0" name="Google Shape;270;p50"/>
          <p:cNvSpPr txBox="1">
            <a:spLocks noGrp="1"/>
          </p:cNvSpPr>
          <p:nvPr>
            <p:ph type="subTitle" idx="3"/>
          </p:nvPr>
        </p:nvSpPr>
        <p:spPr>
          <a:xfrm>
            <a:off x="2612500" y="3120175"/>
            <a:ext cx="17976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1" name="Google Shape;271;p50"/>
          <p:cNvSpPr txBox="1">
            <a:spLocks noGrp="1"/>
          </p:cNvSpPr>
          <p:nvPr>
            <p:ph type="subTitle" idx="4"/>
          </p:nvPr>
        </p:nvSpPr>
        <p:spPr>
          <a:xfrm>
            <a:off x="2796831" y="2781163"/>
            <a:ext cx="14289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2" name="Google Shape;272;p50"/>
          <p:cNvSpPr txBox="1">
            <a:spLocks noGrp="1"/>
          </p:cNvSpPr>
          <p:nvPr>
            <p:ph type="subTitle" idx="5"/>
          </p:nvPr>
        </p:nvSpPr>
        <p:spPr>
          <a:xfrm>
            <a:off x="4566675" y="3120175"/>
            <a:ext cx="17976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3" name="Google Shape;273;p50"/>
          <p:cNvSpPr txBox="1">
            <a:spLocks noGrp="1"/>
          </p:cNvSpPr>
          <p:nvPr>
            <p:ph type="subTitle" idx="6"/>
          </p:nvPr>
        </p:nvSpPr>
        <p:spPr>
          <a:xfrm>
            <a:off x="4750975" y="2781163"/>
            <a:ext cx="14289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4" name="Google Shape;274;p50"/>
          <p:cNvSpPr txBox="1">
            <a:spLocks noGrp="1"/>
          </p:cNvSpPr>
          <p:nvPr>
            <p:ph type="subTitle" idx="7"/>
          </p:nvPr>
        </p:nvSpPr>
        <p:spPr>
          <a:xfrm>
            <a:off x="6520850" y="3120175"/>
            <a:ext cx="1797600" cy="79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75" name="Google Shape;275;p50"/>
          <p:cNvSpPr txBox="1">
            <a:spLocks noGrp="1"/>
          </p:cNvSpPr>
          <p:nvPr>
            <p:ph type="subTitle" idx="8"/>
          </p:nvPr>
        </p:nvSpPr>
        <p:spPr>
          <a:xfrm>
            <a:off x="6612788" y="2781163"/>
            <a:ext cx="1613700" cy="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76" name="Google Shape;276;p50"/>
          <p:cNvSpPr/>
          <p:nvPr/>
        </p:nvSpPr>
        <p:spPr>
          <a:xfrm>
            <a:off x="8421574" y="0"/>
            <a:ext cx="722450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77" name="Google Shape;277;p50"/>
          <p:cNvSpPr txBox="1">
            <a:spLocks noGrp="1"/>
          </p:cNvSpPr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CUSTOM_7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51"/>
          <p:cNvSpPr txBox="1">
            <a:spLocks noGrp="1"/>
          </p:cNvSpPr>
          <p:nvPr>
            <p:ph type="body" idx="1"/>
          </p:nvPr>
        </p:nvSpPr>
        <p:spPr>
          <a:xfrm>
            <a:off x="566925" y="1272725"/>
            <a:ext cx="4433700" cy="320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Light"/>
              <a:buChar char="■"/>
              <a:defRPr sz="1600"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302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Nunito Light"/>
              <a:buChar char="○"/>
              <a:defRPr/>
            </a:lvl2pPr>
            <a:lvl3pPr marL="1371600" lvl="2" indent="-32385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2385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500"/>
              <a:buFont typeface="Nunito Light"/>
              <a:buChar char="●"/>
              <a:defRPr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6pPr>
            <a:lvl7pPr marL="3200400" lvl="6" indent="-31115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Nunito Light"/>
              <a:buChar char="●"/>
              <a:defRPr/>
            </a:lvl7pPr>
            <a:lvl8pPr marL="3657600" lvl="7" indent="-311150" rtl="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300"/>
              <a:buFont typeface="Nunito Light"/>
              <a:buChar char="○"/>
              <a:defRPr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280" name="Google Shape;280;p5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4218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 rot="10800000">
            <a:off x="-27" y="-7490"/>
            <a:ext cx="732527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8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2"/>
          <p:cNvSpPr/>
          <p:nvPr/>
        </p:nvSpPr>
        <p:spPr>
          <a:xfrm>
            <a:off x="8421574" y="0"/>
            <a:ext cx="722450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  <p:sp>
        <p:nvSpPr>
          <p:cNvPr id="283" name="Google Shape;283;p52"/>
          <p:cNvSpPr txBox="1">
            <a:spLocks noGrp="1"/>
          </p:cNvSpPr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0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53"/>
          <p:cNvSpPr txBox="1">
            <a:spLocks noGrp="1"/>
          </p:cNvSpPr>
          <p:nvPr>
            <p:ph type="subTitle" idx="1"/>
          </p:nvPr>
        </p:nvSpPr>
        <p:spPr>
          <a:xfrm>
            <a:off x="3219325" y="1802613"/>
            <a:ext cx="5204700" cy="106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/>
            </a:lvl2pPr>
            <a:lvl3pPr lvl="2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/>
            </a:lvl3pPr>
            <a:lvl4pPr lvl="3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/>
            </a:lvl4pPr>
            <a:lvl5pPr lvl="4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/>
            </a:lvl5pPr>
            <a:lvl6pPr lvl="5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/>
            </a:lvl6pPr>
            <a:lvl7pPr lvl="6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/>
            </a:lvl7pPr>
            <a:lvl8pPr lvl="7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/>
            </a:lvl8pPr>
            <a:lvl9pPr lvl="8" algn="r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200"/>
            </a:lvl9pPr>
          </a:lstStyle>
          <a:p>
            <a:endParaRPr/>
          </a:p>
        </p:txBody>
      </p:sp>
      <p:sp>
        <p:nvSpPr>
          <p:cNvPr id="286" name="Google Shape;286;p53"/>
          <p:cNvSpPr txBox="1">
            <a:spLocks noGrp="1"/>
          </p:cNvSpPr>
          <p:nvPr>
            <p:ph type="title"/>
          </p:nvPr>
        </p:nvSpPr>
        <p:spPr>
          <a:xfrm>
            <a:off x="6046400" y="3031400"/>
            <a:ext cx="2377500" cy="293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54"/>
          <p:cNvSpPr/>
          <p:nvPr/>
        </p:nvSpPr>
        <p:spPr>
          <a:xfrm flipH="1">
            <a:off x="-29400" y="-37700"/>
            <a:ext cx="2133600" cy="5218908"/>
          </a:xfrm>
          <a:custGeom>
            <a:avLst/>
            <a:gdLst/>
            <a:ahLst/>
            <a:cxnLst/>
            <a:rect l="l" t="t" r="r" b="b"/>
            <a:pathLst>
              <a:path w="85344" h="207264" extrusionOk="0">
                <a:moveTo>
                  <a:pt x="0" y="0"/>
                </a:moveTo>
                <a:lnTo>
                  <a:pt x="85344" y="1524"/>
                </a:lnTo>
                <a:lnTo>
                  <a:pt x="85344" y="207264"/>
                </a:lnTo>
                <a:lnTo>
                  <a:pt x="28194" y="2072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55"/>
          <p:cNvSpPr/>
          <p:nvPr/>
        </p:nvSpPr>
        <p:spPr>
          <a:xfrm>
            <a:off x="8423999" y="-7512"/>
            <a:ext cx="722450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56"/>
          <p:cNvSpPr/>
          <p:nvPr/>
        </p:nvSpPr>
        <p:spPr>
          <a:xfrm rot="10800000">
            <a:off x="-29399" y="0"/>
            <a:ext cx="719988" cy="5158515"/>
          </a:xfrm>
          <a:custGeom>
            <a:avLst/>
            <a:gdLst/>
            <a:ahLst/>
            <a:cxnLst/>
            <a:rect l="l" t="t" r="r" b="b"/>
            <a:pathLst>
              <a:path w="30772" h="209016" extrusionOk="0">
                <a:moveTo>
                  <a:pt x="0" y="0"/>
                </a:moveTo>
                <a:lnTo>
                  <a:pt x="30771" y="209016"/>
                </a:lnTo>
                <a:lnTo>
                  <a:pt x="30771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1"/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subTitle" idx="1"/>
          </p:nvPr>
        </p:nvSpPr>
        <p:spPr>
          <a:xfrm>
            <a:off x="5034925" y="2315875"/>
            <a:ext cx="3389100" cy="113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title"/>
          </p:nvPr>
        </p:nvSpPr>
        <p:spPr>
          <a:xfrm>
            <a:off x="5598125" y="1879625"/>
            <a:ext cx="2826000" cy="50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2238225" y="1542550"/>
            <a:ext cx="6138000" cy="197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5000">
                <a:solidFill>
                  <a:srgbClr val="FF9900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/>
          <p:nvPr/>
        </p:nvSpPr>
        <p:spPr>
          <a:xfrm flipH="1">
            <a:off x="-545225" y="-58700"/>
            <a:ext cx="2133600" cy="5181600"/>
          </a:xfrm>
          <a:custGeom>
            <a:avLst/>
            <a:gdLst/>
            <a:ahLst/>
            <a:cxnLst/>
            <a:rect l="l" t="t" r="r" b="b"/>
            <a:pathLst>
              <a:path w="85344" h="207264" extrusionOk="0">
                <a:moveTo>
                  <a:pt x="0" y="0"/>
                </a:moveTo>
                <a:lnTo>
                  <a:pt x="85344" y="1524"/>
                </a:lnTo>
                <a:lnTo>
                  <a:pt x="85344" y="207264"/>
                </a:lnTo>
                <a:lnTo>
                  <a:pt x="28194" y="207264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oboto"/>
              <a:buNone/>
              <a:defRPr sz="2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0"/>
          <p:cNvSpPr txBox="1">
            <a:spLocks noGrp="1"/>
          </p:cNvSpPr>
          <p:nvPr>
            <p:ph type="title"/>
          </p:nvPr>
        </p:nvSpPr>
        <p:spPr>
          <a:xfrm>
            <a:off x="1909450" y="540000"/>
            <a:ext cx="5370600" cy="22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371275"/>
            <a:ext cx="81123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500"/>
              <a:buFont typeface="Montserrat"/>
              <a:buNone/>
              <a:defRPr sz="25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>
                <a:solidFill>
                  <a:srgbClr val="666666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>
                <a:solidFill>
                  <a:srgbClr val="666666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>
                <a:solidFill>
                  <a:srgbClr val="666666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>
                <a:solidFill>
                  <a:srgbClr val="666666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>
                <a:solidFill>
                  <a:srgbClr val="666666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>
                <a:solidFill>
                  <a:srgbClr val="666666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>
                <a:solidFill>
                  <a:srgbClr val="666666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 Light"/>
              <a:buChar char="●"/>
              <a:defRPr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 Light"/>
              <a:buChar char="○"/>
              <a:defRPr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 Light"/>
              <a:buChar char="■"/>
              <a:defRPr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 Light"/>
              <a:buChar char="●"/>
              <a:defRPr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 Light"/>
              <a:buChar char="○"/>
              <a:defRPr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 Light"/>
              <a:buChar char="■"/>
              <a:defRPr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 Light"/>
              <a:buChar char="●"/>
              <a:defRPr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 Light"/>
              <a:buChar char="○"/>
              <a:defRPr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Roboto Light"/>
              <a:buChar char="■"/>
              <a:defRPr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>
            <a:spLocks noGrp="1"/>
          </p:cNvSpPr>
          <p:nvPr>
            <p:ph type="title"/>
          </p:nvPr>
        </p:nvSpPr>
        <p:spPr>
          <a:xfrm>
            <a:off x="720000" y="371275"/>
            <a:ext cx="8112300" cy="18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500"/>
              <a:buFont typeface="Montserrat"/>
              <a:buNone/>
              <a:defRPr sz="2500" b="1">
                <a:solidFill>
                  <a:srgbClr val="66666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>
                <a:solidFill>
                  <a:srgbClr val="66666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>
                <a:solidFill>
                  <a:srgbClr val="66666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>
                <a:solidFill>
                  <a:srgbClr val="66666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>
                <a:solidFill>
                  <a:srgbClr val="66666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>
                <a:solidFill>
                  <a:srgbClr val="66666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>
                <a:solidFill>
                  <a:srgbClr val="66666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>
                <a:solidFill>
                  <a:srgbClr val="66666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2800"/>
              <a:buNone/>
              <a:defRPr sz="2800">
                <a:solidFill>
                  <a:srgbClr val="666666"/>
                </a:solidFill>
              </a:defRPr>
            </a:lvl9pPr>
          </a:lstStyle>
          <a:p>
            <a:endParaRPr/>
          </a:p>
        </p:txBody>
      </p:sp>
      <p:sp>
        <p:nvSpPr>
          <p:cNvPr id="151" name="Google Shape;151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 Light"/>
              <a:buChar char="●"/>
              <a:defRPr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 Light"/>
              <a:buChar char="○"/>
              <a:defRPr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 Light"/>
              <a:buChar char="■"/>
              <a:defRPr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 Light"/>
              <a:buChar char="●"/>
              <a:defRPr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 Light"/>
              <a:buChar char="○"/>
              <a:defRPr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 Light"/>
              <a:buChar char="■"/>
              <a:defRPr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 Light"/>
              <a:buChar char="●"/>
              <a:defRPr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666666"/>
              </a:buClr>
              <a:buSzPts val="1400"/>
              <a:buFont typeface="Roboto Light"/>
              <a:buChar char="○"/>
              <a:defRPr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666666"/>
              </a:buClr>
              <a:buSzPts val="1400"/>
              <a:buFont typeface="Roboto Light"/>
              <a:buChar char="■"/>
              <a:defRPr>
                <a:solidFill>
                  <a:srgbClr val="666666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694" r:id="rId20"/>
    <p:sldLayoutId id="2147483695" r:id="rId21"/>
    <p:sldLayoutId id="2147483696" r:id="rId22"/>
    <p:sldLayoutId id="2147483697" r:id="rId23"/>
    <p:sldLayoutId id="2147483698" r:id="rId24"/>
    <p:sldLayoutId id="2147483699" r:id="rId25"/>
    <p:sldLayoutId id="2147483700" r:id="rId26"/>
    <p:sldLayoutId id="2147483701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7.jp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2.jp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.jp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7"/>
          <p:cNvSpPr txBox="1">
            <a:spLocks noGrp="1"/>
          </p:cNvSpPr>
          <p:nvPr>
            <p:ph type="ctrTitle"/>
          </p:nvPr>
        </p:nvSpPr>
        <p:spPr>
          <a:xfrm>
            <a:off x="1021050" y="1697200"/>
            <a:ext cx="7101900" cy="23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529C"/>
                </a:solidFill>
              </a:rPr>
              <a:t>LCIF and District 134 </a:t>
            </a:r>
            <a:endParaRPr>
              <a:solidFill>
                <a:srgbClr val="00529C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529C"/>
                </a:solidFill>
              </a:rPr>
              <a:t>Сooperation</a:t>
            </a:r>
            <a:endParaRPr>
              <a:solidFill>
                <a:srgbClr val="00529C"/>
              </a:solidFill>
            </a:endParaRPr>
          </a:p>
        </p:txBody>
      </p:sp>
      <p:sp>
        <p:nvSpPr>
          <p:cNvPr id="298" name="Google Shape;298;p57"/>
          <p:cNvSpPr txBox="1"/>
          <p:nvPr/>
        </p:nvSpPr>
        <p:spPr>
          <a:xfrm>
            <a:off x="811900" y="457943"/>
            <a:ext cx="1133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B5394"/>
                </a:solidFill>
              </a:rPr>
              <a:t>District 134</a:t>
            </a:r>
            <a:endParaRPr sz="1100" b="1">
              <a:solidFill>
                <a:srgbClr val="0B5394"/>
              </a:solidFill>
            </a:endParaRPr>
          </a:p>
        </p:txBody>
      </p:sp>
      <p:pic>
        <p:nvPicPr>
          <p:cNvPr id="299" name="Google Shape;299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8028" y="152175"/>
            <a:ext cx="1551966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8454" y="91075"/>
            <a:ext cx="480434" cy="45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66"/>
          <p:cNvSpPr txBox="1"/>
          <p:nvPr/>
        </p:nvSpPr>
        <p:spPr>
          <a:xfrm>
            <a:off x="811900" y="457943"/>
            <a:ext cx="1133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B5394"/>
                </a:solidFill>
              </a:rPr>
              <a:t>District 134</a:t>
            </a:r>
            <a:endParaRPr sz="1100" b="1">
              <a:solidFill>
                <a:srgbClr val="0B5394"/>
              </a:solidFill>
            </a:endParaRPr>
          </a:p>
        </p:txBody>
      </p:sp>
      <p:pic>
        <p:nvPicPr>
          <p:cNvPr id="398" name="Google Shape;398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8028" y="152175"/>
            <a:ext cx="1551966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6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8454" y="91075"/>
            <a:ext cx="480434" cy="452899"/>
          </a:xfrm>
          <a:prstGeom prst="rect">
            <a:avLst/>
          </a:prstGeom>
          <a:noFill/>
          <a:ln>
            <a:noFill/>
          </a:ln>
        </p:spPr>
      </p:pic>
      <p:sp>
        <p:nvSpPr>
          <p:cNvPr id="400" name="Google Shape;400;p66"/>
          <p:cNvSpPr txBox="1"/>
          <p:nvPr/>
        </p:nvSpPr>
        <p:spPr>
          <a:xfrm>
            <a:off x="3121500" y="1014100"/>
            <a:ext cx="2901000" cy="6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… and with the special equipment for children</a:t>
            </a:r>
            <a:endParaRPr sz="1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401" name="Google Shape;401;p66"/>
          <p:cNvPicPr preferRelativeResize="0"/>
          <p:nvPr/>
        </p:nvPicPr>
        <p:blipFill rotWithShape="1">
          <a:blip r:embed="rId5">
            <a:alphaModFix/>
          </a:blip>
          <a:srcRect l="13337" t="4260"/>
          <a:stretch/>
        </p:blipFill>
        <p:spPr>
          <a:xfrm>
            <a:off x="4576276" y="1787812"/>
            <a:ext cx="3643100" cy="30185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66"/>
          <p:cNvPicPr preferRelativeResize="0"/>
          <p:nvPr/>
        </p:nvPicPr>
        <p:blipFill rotWithShape="1">
          <a:blip r:embed="rId6">
            <a:alphaModFix/>
          </a:blip>
          <a:srcRect l="4816"/>
          <a:stretch/>
        </p:blipFill>
        <p:spPr>
          <a:xfrm>
            <a:off x="700750" y="1787800"/>
            <a:ext cx="3830931" cy="30185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67"/>
          <p:cNvSpPr txBox="1"/>
          <p:nvPr/>
        </p:nvSpPr>
        <p:spPr>
          <a:xfrm>
            <a:off x="811900" y="457943"/>
            <a:ext cx="1133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B5394"/>
                </a:solidFill>
              </a:rPr>
              <a:t>District 134</a:t>
            </a:r>
            <a:endParaRPr sz="1100" b="1">
              <a:solidFill>
                <a:srgbClr val="0B5394"/>
              </a:solidFill>
            </a:endParaRPr>
          </a:p>
        </p:txBody>
      </p:sp>
      <p:pic>
        <p:nvPicPr>
          <p:cNvPr id="408" name="Google Shape;408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8028" y="152175"/>
            <a:ext cx="1551966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8454" y="91075"/>
            <a:ext cx="480434" cy="452899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67"/>
          <p:cNvSpPr txBox="1"/>
          <p:nvPr/>
        </p:nvSpPr>
        <p:spPr>
          <a:xfrm>
            <a:off x="2469600" y="4440013"/>
            <a:ext cx="420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We built up a net of volunteers</a:t>
            </a:r>
            <a:endParaRPr sz="22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411" name="Google Shape;411;p67"/>
          <p:cNvPicPr preferRelativeResize="0"/>
          <p:nvPr/>
        </p:nvPicPr>
        <p:blipFill rotWithShape="1">
          <a:blip r:embed="rId5">
            <a:alphaModFix/>
          </a:blip>
          <a:srcRect t="27216" b="25109"/>
          <a:stretch/>
        </p:blipFill>
        <p:spPr>
          <a:xfrm>
            <a:off x="1713738" y="903426"/>
            <a:ext cx="5563776" cy="353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68"/>
          <p:cNvSpPr txBox="1"/>
          <p:nvPr/>
        </p:nvSpPr>
        <p:spPr>
          <a:xfrm>
            <a:off x="811900" y="457943"/>
            <a:ext cx="1133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B5394"/>
                </a:solidFill>
              </a:rPr>
              <a:t>District 134</a:t>
            </a:r>
            <a:endParaRPr sz="1100" b="1">
              <a:solidFill>
                <a:srgbClr val="0B5394"/>
              </a:solidFill>
            </a:endParaRPr>
          </a:p>
        </p:txBody>
      </p:sp>
      <p:pic>
        <p:nvPicPr>
          <p:cNvPr id="417" name="Google Shape;41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8028" y="152175"/>
            <a:ext cx="1551966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8454" y="91075"/>
            <a:ext cx="480434" cy="452899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68"/>
          <p:cNvSpPr txBox="1">
            <a:spLocks noGrp="1"/>
          </p:cNvSpPr>
          <p:nvPr>
            <p:ph type="title"/>
          </p:nvPr>
        </p:nvSpPr>
        <p:spPr>
          <a:xfrm>
            <a:off x="2257000" y="971375"/>
            <a:ext cx="4412400" cy="2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0">
                <a:latin typeface="Roboto Medium"/>
                <a:ea typeface="Roboto Medium"/>
                <a:cs typeface="Roboto Medium"/>
                <a:sym typeface="Roboto Medium"/>
              </a:rPr>
              <a:t>Clean water for Mykolaiv</a:t>
            </a:r>
            <a:endParaRPr sz="2600" b="0"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420" name="Google Shape;420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2297" y="1677150"/>
            <a:ext cx="5017939" cy="317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3510" y="1677150"/>
            <a:ext cx="2380037" cy="317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9"/>
          <p:cNvSpPr txBox="1"/>
          <p:nvPr/>
        </p:nvSpPr>
        <p:spPr>
          <a:xfrm>
            <a:off x="811900" y="457943"/>
            <a:ext cx="1133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B5394"/>
                </a:solidFill>
              </a:rPr>
              <a:t>District 134</a:t>
            </a:r>
            <a:endParaRPr sz="1100" b="1">
              <a:solidFill>
                <a:srgbClr val="0B5394"/>
              </a:solidFill>
            </a:endParaRPr>
          </a:p>
        </p:txBody>
      </p:sp>
      <p:pic>
        <p:nvPicPr>
          <p:cNvPr id="427" name="Google Shape;427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8028" y="152175"/>
            <a:ext cx="1551966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8454" y="91075"/>
            <a:ext cx="480434" cy="452899"/>
          </a:xfrm>
          <a:prstGeom prst="rect">
            <a:avLst/>
          </a:prstGeom>
          <a:noFill/>
          <a:ln>
            <a:noFill/>
          </a:ln>
        </p:spPr>
      </p:pic>
      <p:sp>
        <p:nvSpPr>
          <p:cNvPr id="429" name="Google Shape;429;p69"/>
          <p:cNvSpPr txBox="1">
            <a:spLocks noGrp="1"/>
          </p:cNvSpPr>
          <p:nvPr>
            <p:ph type="title" idx="4294967295"/>
          </p:nvPr>
        </p:nvSpPr>
        <p:spPr>
          <a:xfrm>
            <a:off x="716500" y="4322875"/>
            <a:ext cx="7493400" cy="80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10 special osmosis systems were installed </a:t>
            </a:r>
            <a:endParaRPr sz="1700" b="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in the different areas of the city for getting clean drinking water.</a:t>
            </a:r>
            <a:endParaRPr sz="1700" b="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 b="0">
              <a:solidFill>
                <a:schemeClr val="accen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430" name="Google Shape;430;p69"/>
          <p:cNvPicPr preferRelativeResize="0"/>
          <p:nvPr/>
        </p:nvPicPr>
        <p:blipFill rotWithShape="1">
          <a:blip r:embed="rId5">
            <a:alphaModFix/>
          </a:blip>
          <a:srcRect l="8036" r="41704"/>
          <a:stretch/>
        </p:blipFill>
        <p:spPr>
          <a:xfrm>
            <a:off x="4315050" y="905675"/>
            <a:ext cx="3727424" cy="3425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F4E1EF-48A8-C745-8742-95C4E5F10A5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69"/>
          <a:stretch/>
        </p:blipFill>
        <p:spPr>
          <a:xfrm rot="5400000">
            <a:off x="951834" y="1127085"/>
            <a:ext cx="3425752" cy="296582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70"/>
          <p:cNvSpPr/>
          <p:nvPr/>
        </p:nvSpPr>
        <p:spPr>
          <a:xfrm>
            <a:off x="621100" y="811950"/>
            <a:ext cx="7684200" cy="4209600"/>
          </a:xfrm>
          <a:prstGeom prst="roundRect">
            <a:avLst>
              <a:gd name="adj" fmla="val 4584"/>
            </a:avLst>
          </a:prstGeom>
          <a:solidFill>
            <a:schemeClr val="dk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37" name="Google Shape;437;p70"/>
          <p:cNvSpPr txBox="1"/>
          <p:nvPr/>
        </p:nvSpPr>
        <p:spPr>
          <a:xfrm>
            <a:off x="811900" y="457943"/>
            <a:ext cx="1133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B5394"/>
                </a:solidFill>
              </a:rPr>
              <a:t>District 134</a:t>
            </a:r>
            <a:endParaRPr sz="1100" b="1">
              <a:solidFill>
                <a:srgbClr val="0B5394"/>
              </a:solidFill>
            </a:endParaRPr>
          </a:p>
        </p:txBody>
      </p:sp>
      <p:pic>
        <p:nvPicPr>
          <p:cNvPr id="438" name="Google Shape;438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8028" y="152175"/>
            <a:ext cx="1551966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8454" y="91075"/>
            <a:ext cx="480434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36838" y="871025"/>
            <a:ext cx="4870323" cy="366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41" name="Google Shape;441;p70"/>
          <p:cNvSpPr txBox="1">
            <a:spLocks noGrp="1"/>
          </p:cNvSpPr>
          <p:nvPr>
            <p:ph type="subTitle" idx="4294967295"/>
          </p:nvPr>
        </p:nvSpPr>
        <p:spPr>
          <a:xfrm>
            <a:off x="123600" y="4538025"/>
            <a:ext cx="88968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Children learning with no lights after blackout caused by missiles and drones attack</a:t>
            </a:r>
            <a:endParaRPr sz="1500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4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71"/>
          <p:cNvSpPr txBox="1"/>
          <p:nvPr/>
        </p:nvSpPr>
        <p:spPr>
          <a:xfrm>
            <a:off x="811900" y="457943"/>
            <a:ext cx="1133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B5394"/>
                </a:solidFill>
              </a:rPr>
              <a:t>District 134</a:t>
            </a:r>
            <a:endParaRPr sz="1100" b="1">
              <a:solidFill>
                <a:srgbClr val="0B5394"/>
              </a:solidFill>
            </a:endParaRPr>
          </a:p>
        </p:txBody>
      </p:sp>
      <p:pic>
        <p:nvPicPr>
          <p:cNvPr id="447" name="Google Shape;447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8028" y="152175"/>
            <a:ext cx="1551966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8454" y="91075"/>
            <a:ext cx="480434" cy="452899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71"/>
          <p:cNvSpPr txBox="1">
            <a:spLocks noGrp="1"/>
          </p:cNvSpPr>
          <p:nvPr>
            <p:ph type="title"/>
          </p:nvPr>
        </p:nvSpPr>
        <p:spPr>
          <a:xfrm>
            <a:off x="675850" y="1579800"/>
            <a:ext cx="7574700" cy="9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Generator project for schools, orphanages and kindergartens</a:t>
            </a:r>
            <a:endParaRPr sz="2000" b="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450" name="Google Shape;450;p71"/>
          <p:cNvSpPr txBox="1">
            <a:spLocks noGrp="1"/>
          </p:cNvSpPr>
          <p:nvPr>
            <p:ph type="title" idx="2"/>
          </p:nvPr>
        </p:nvSpPr>
        <p:spPr>
          <a:xfrm>
            <a:off x="1726600" y="909663"/>
            <a:ext cx="5473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Project </a:t>
            </a:r>
            <a:endParaRPr sz="26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6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“Winter is coming to Ukraine”</a:t>
            </a:r>
            <a:endParaRPr sz="26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51" name="Google Shape;451;p71"/>
          <p:cNvSpPr txBox="1">
            <a:spLocks noGrp="1"/>
          </p:cNvSpPr>
          <p:nvPr>
            <p:ph type="title" idx="2"/>
          </p:nvPr>
        </p:nvSpPr>
        <p:spPr>
          <a:xfrm>
            <a:off x="693125" y="2462475"/>
            <a:ext cx="8647500" cy="225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 Medium"/>
              <a:buChar char="➢"/>
            </a:pPr>
            <a:r>
              <a:rPr lang="en" sz="2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Involved 13 countries</a:t>
            </a:r>
            <a:endParaRPr sz="20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 Medium"/>
              <a:buChar char="➢"/>
            </a:pPr>
            <a:r>
              <a:rPr lang="en" sz="2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Gathered 1.5 million Euros</a:t>
            </a:r>
            <a:endParaRPr sz="20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 Medium"/>
              <a:buChar char="➢"/>
            </a:pPr>
            <a:r>
              <a:rPr lang="en" sz="2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Bought and installed 2200 generators in 2000 schools</a:t>
            </a:r>
            <a:endParaRPr sz="20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lvl="0" indent="-3556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 Medium"/>
              <a:buChar char="➢"/>
            </a:pPr>
            <a:r>
              <a:rPr lang="en" sz="2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To provide transparency, detailed activity reports </a:t>
            </a:r>
            <a:endParaRPr sz="20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sent to countries coordinators</a:t>
            </a:r>
            <a:endParaRPr sz="20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72"/>
          <p:cNvSpPr txBox="1"/>
          <p:nvPr/>
        </p:nvSpPr>
        <p:spPr>
          <a:xfrm>
            <a:off x="811900" y="457943"/>
            <a:ext cx="1133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B5394"/>
                </a:solidFill>
              </a:rPr>
              <a:t>District 134</a:t>
            </a:r>
            <a:endParaRPr sz="1100" b="1">
              <a:solidFill>
                <a:srgbClr val="0B5394"/>
              </a:solidFill>
            </a:endParaRPr>
          </a:p>
        </p:txBody>
      </p:sp>
      <p:pic>
        <p:nvPicPr>
          <p:cNvPr id="457" name="Google Shape;457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8028" y="152175"/>
            <a:ext cx="1551966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8454" y="91075"/>
            <a:ext cx="480434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72"/>
          <p:cNvPicPr preferRelativeResize="0"/>
          <p:nvPr/>
        </p:nvPicPr>
        <p:blipFill rotWithShape="1">
          <a:blip r:embed="rId5">
            <a:alphaModFix/>
          </a:blip>
          <a:srcRect b="6270"/>
          <a:stretch/>
        </p:blipFill>
        <p:spPr>
          <a:xfrm>
            <a:off x="1231250" y="2881942"/>
            <a:ext cx="2992976" cy="2104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7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31251" y="847537"/>
            <a:ext cx="2992974" cy="1994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7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89646" y="847523"/>
            <a:ext cx="3430171" cy="4138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73"/>
          <p:cNvSpPr txBox="1"/>
          <p:nvPr/>
        </p:nvSpPr>
        <p:spPr>
          <a:xfrm>
            <a:off x="811900" y="457943"/>
            <a:ext cx="1133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B5394"/>
                </a:solidFill>
              </a:rPr>
              <a:t>District 134</a:t>
            </a:r>
            <a:endParaRPr sz="1100" b="1">
              <a:solidFill>
                <a:srgbClr val="0B5394"/>
              </a:solidFill>
            </a:endParaRPr>
          </a:p>
        </p:txBody>
      </p:sp>
      <p:pic>
        <p:nvPicPr>
          <p:cNvPr id="467" name="Google Shape;467;p7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8028" y="152175"/>
            <a:ext cx="1551966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8454" y="91075"/>
            <a:ext cx="480434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7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47757" y="999756"/>
            <a:ext cx="2587419" cy="3598445"/>
          </a:xfrm>
          <a:prstGeom prst="rect">
            <a:avLst/>
          </a:prstGeom>
          <a:noFill/>
          <a:ln>
            <a:noFill/>
          </a:ln>
        </p:spPr>
      </p:pic>
      <p:sp>
        <p:nvSpPr>
          <p:cNvPr id="470" name="Google Shape;470;p73"/>
          <p:cNvSpPr txBox="1">
            <a:spLocks noGrp="1"/>
          </p:cNvSpPr>
          <p:nvPr>
            <p:ph type="subTitle" idx="4294967295"/>
          </p:nvPr>
        </p:nvSpPr>
        <p:spPr>
          <a:xfrm>
            <a:off x="709200" y="4658100"/>
            <a:ext cx="7725600" cy="48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Happy children and teachers had got the generators</a:t>
            </a:r>
            <a:endParaRPr sz="1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FF0000"/>
                </a:solidFill>
                <a:latin typeface="Roboto Medium"/>
                <a:ea typeface="Roboto Medium"/>
                <a:cs typeface="Roboto Medium"/>
                <a:sym typeface="Roboto Medium"/>
              </a:rPr>
              <a:t>Special Letter of Recognition from a Ukrainian School </a:t>
            </a:r>
            <a:endParaRPr sz="1700">
              <a:solidFill>
                <a:srgbClr val="FF0000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spcBef>
                <a:spcPts val="1600"/>
              </a:spcBef>
              <a:spcAft>
                <a:spcPts val="1600"/>
              </a:spcAft>
              <a:buNone/>
            </a:pPr>
            <a:endParaRPr sz="1400"/>
          </a:p>
        </p:txBody>
      </p:sp>
      <p:pic>
        <p:nvPicPr>
          <p:cNvPr id="471" name="Google Shape;471;p73"/>
          <p:cNvPicPr preferRelativeResize="0"/>
          <p:nvPr/>
        </p:nvPicPr>
        <p:blipFill rotWithShape="1">
          <a:blip r:embed="rId6">
            <a:alphaModFix/>
          </a:blip>
          <a:srcRect l="7626" r="12679"/>
          <a:stretch/>
        </p:blipFill>
        <p:spPr>
          <a:xfrm>
            <a:off x="991225" y="999750"/>
            <a:ext cx="4278387" cy="35984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6" name="Google Shape;476;p74"/>
          <p:cNvPicPr preferRelativeResize="0"/>
          <p:nvPr/>
        </p:nvPicPr>
        <p:blipFill rotWithShape="1">
          <a:blip r:embed="rId3">
            <a:alphaModFix/>
          </a:blip>
          <a:srcRect t="32760" b="19787"/>
          <a:stretch/>
        </p:blipFill>
        <p:spPr>
          <a:xfrm>
            <a:off x="900238" y="1017475"/>
            <a:ext cx="7102828" cy="2527849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74"/>
          <p:cNvSpPr txBox="1"/>
          <p:nvPr/>
        </p:nvSpPr>
        <p:spPr>
          <a:xfrm>
            <a:off x="811900" y="457943"/>
            <a:ext cx="1133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B5394"/>
                </a:solidFill>
              </a:rPr>
              <a:t>District 134</a:t>
            </a:r>
            <a:endParaRPr sz="1100" b="1">
              <a:solidFill>
                <a:srgbClr val="0B5394"/>
              </a:solidFill>
            </a:endParaRPr>
          </a:p>
        </p:txBody>
      </p:sp>
      <p:pic>
        <p:nvPicPr>
          <p:cNvPr id="478" name="Google Shape;478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8028" y="152175"/>
            <a:ext cx="1551966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7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8454" y="91075"/>
            <a:ext cx="480434" cy="452899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74"/>
          <p:cNvSpPr txBox="1"/>
          <p:nvPr/>
        </p:nvSpPr>
        <p:spPr>
          <a:xfrm>
            <a:off x="2669038" y="3584650"/>
            <a:ext cx="3565200" cy="13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Founded 3 new Clubs</a:t>
            </a:r>
            <a:endParaRPr sz="1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LC Kyiv Sova - central Ukraine</a:t>
            </a:r>
            <a:endParaRPr sz="1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LC Kharkiv - eastern Ukraine</a:t>
            </a:r>
            <a:endParaRPr sz="1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LC Skole - western Ukraine</a:t>
            </a:r>
            <a:endParaRPr sz="1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75"/>
          <p:cNvSpPr/>
          <p:nvPr/>
        </p:nvSpPr>
        <p:spPr>
          <a:xfrm>
            <a:off x="-63950" y="-82225"/>
            <a:ext cx="9327600" cy="5235000"/>
          </a:xfrm>
          <a:prstGeom prst="rect">
            <a:avLst/>
          </a:prstGeom>
          <a:solidFill>
            <a:srgbClr val="FFCF01"/>
          </a:solidFill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u="sng">
              <a:solidFill>
                <a:schemeClr val="accent2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86" name="Google Shape;486;p75"/>
          <p:cNvSpPr txBox="1"/>
          <p:nvPr/>
        </p:nvSpPr>
        <p:spPr>
          <a:xfrm>
            <a:off x="2274700" y="2058125"/>
            <a:ext cx="46503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00529C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Thank you!</a:t>
            </a:r>
            <a:endParaRPr sz="5000">
              <a:solidFill>
                <a:srgbClr val="00529C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58"/>
          <p:cNvSpPr txBox="1"/>
          <p:nvPr/>
        </p:nvSpPr>
        <p:spPr>
          <a:xfrm>
            <a:off x="1349150" y="2254550"/>
            <a:ext cx="2462100" cy="109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On 24.02.2022, the bomb and mussels attacks on Ukraine have started</a:t>
            </a:r>
            <a:endParaRPr sz="1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06" name="Google Shape;306;p58"/>
          <p:cNvSpPr txBox="1"/>
          <p:nvPr/>
        </p:nvSpPr>
        <p:spPr>
          <a:xfrm>
            <a:off x="811900" y="457943"/>
            <a:ext cx="1133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B5394"/>
                </a:solidFill>
              </a:rPr>
              <a:t>District 134</a:t>
            </a:r>
            <a:endParaRPr sz="1100" b="1">
              <a:solidFill>
                <a:srgbClr val="0B5394"/>
              </a:solidFill>
            </a:endParaRPr>
          </a:p>
        </p:txBody>
      </p:sp>
      <p:pic>
        <p:nvPicPr>
          <p:cNvPr id="307" name="Google Shape;307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8028" y="152175"/>
            <a:ext cx="1551966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8454" y="91075"/>
            <a:ext cx="480434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18100" y="920400"/>
            <a:ext cx="3128625" cy="3992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59"/>
          <p:cNvSpPr txBox="1"/>
          <p:nvPr/>
        </p:nvSpPr>
        <p:spPr>
          <a:xfrm>
            <a:off x="5275750" y="2295750"/>
            <a:ext cx="26532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People moved to bomb shelters and on the west of Ukraine and abroad</a:t>
            </a:r>
            <a:endParaRPr sz="1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15" name="Google Shape;315;p59"/>
          <p:cNvSpPr txBox="1"/>
          <p:nvPr/>
        </p:nvSpPr>
        <p:spPr>
          <a:xfrm>
            <a:off x="811900" y="457943"/>
            <a:ext cx="1133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B5394"/>
                </a:solidFill>
              </a:rPr>
              <a:t>District 134</a:t>
            </a:r>
            <a:endParaRPr sz="1100" b="1">
              <a:solidFill>
                <a:srgbClr val="0B5394"/>
              </a:solidFill>
            </a:endParaRPr>
          </a:p>
        </p:txBody>
      </p:sp>
      <p:pic>
        <p:nvPicPr>
          <p:cNvPr id="316" name="Google Shape;316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8028" y="152175"/>
            <a:ext cx="1551966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8454" y="91075"/>
            <a:ext cx="480434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5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70246" y="1104263"/>
            <a:ext cx="4083749" cy="3624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0"/>
          <p:cNvSpPr txBox="1"/>
          <p:nvPr/>
        </p:nvSpPr>
        <p:spPr>
          <a:xfrm>
            <a:off x="811900" y="457943"/>
            <a:ext cx="1133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B5394"/>
                </a:solidFill>
              </a:rPr>
              <a:t>District 134</a:t>
            </a:r>
            <a:endParaRPr sz="1100" b="1">
              <a:solidFill>
                <a:srgbClr val="0B5394"/>
              </a:solidFill>
            </a:endParaRPr>
          </a:p>
        </p:txBody>
      </p:sp>
      <p:pic>
        <p:nvPicPr>
          <p:cNvPr id="324" name="Google Shape;324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8028" y="152175"/>
            <a:ext cx="1551966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8454" y="91075"/>
            <a:ext cx="480434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75488" y="866775"/>
            <a:ext cx="5575424" cy="369810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60"/>
          <p:cNvSpPr txBox="1"/>
          <p:nvPr/>
        </p:nvSpPr>
        <p:spPr>
          <a:xfrm>
            <a:off x="1675500" y="4340550"/>
            <a:ext cx="5575500" cy="681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5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Thousands of buildings were destroyed.                                  More than 10 million people left their homes.</a:t>
            </a:r>
            <a:endParaRPr sz="15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61"/>
          <p:cNvSpPr txBox="1"/>
          <p:nvPr/>
        </p:nvSpPr>
        <p:spPr>
          <a:xfrm>
            <a:off x="811900" y="457943"/>
            <a:ext cx="1133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B5394"/>
                </a:solidFill>
              </a:rPr>
              <a:t>District 134</a:t>
            </a:r>
            <a:endParaRPr sz="1100" b="1">
              <a:solidFill>
                <a:srgbClr val="0B5394"/>
              </a:solidFill>
            </a:endParaRPr>
          </a:p>
        </p:txBody>
      </p:sp>
      <p:pic>
        <p:nvPicPr>
          <p:cNvPr id="333" name="Google Shape;33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8028" y="152175"/>
            <a:ext cx="1551966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8454" y="91075"/>
            <a:ext cx="480434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6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1200" y="843400"/>
            <a:ext cx="6176774" cy="4115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62"/>
          <p:cNvSpPr txBox="1"/>
          <p:nvPr/>
        </p:nvSpPr>
        <p:spPr>
          <a:xfrm>
            <a:off x="498825" y="2687238"/>
            <a:ext cx="1426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Light"/>
                <a:ea typeface="Roboto Light"/>
                <a:cs typeface="Roboto Light"/>
                <a:sym typeface="Roboto Light"/>
              </a:rPr>
              <a:t>3d of March 2023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1" name="Google Shape;341;p62"/>
          <p:cNvSpPr txBox="1"/>
          <p:nvPr/>
        </p:nvSpPr>
        <p:spPr>
          <a:xfrm>
            <a:off x="166575" y="3524088"/>
            <a:ext cx="2090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application to LCIF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Emergency Grant support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2" name="Google Shape;342;p62"/>
          <p:cNvSpPr txBox="1"/>
          <p:nvPr/>
        </p:nvSpPr>
        <p:spPr>
          <a:xfrm>
            <a:off x="2866095" y="2687250"/>
            <a:ext cx="1426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Light"/>
                <a:ea typeface="Roboto Light"/>
                <a:cs typeface="Roboto Light"/>
                <a:sym typeface="Roboto Light"/>
              </a:rPr>
              <a:t>4th of March 2023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3" name="Google Shape;343;p62"/>
          <p:cNvSpPr txBox="1"/>
          <p:nvPr/>
        </p:nvSpPr>
        <p:spPr>
          <a:xfrm>
            <a:off x="2533845" y="3524100"/>
            <a:ext cx="2090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Application was approved 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4" name="Google Shape;344;p62"/>
          <p:cNvSpPr txBox="1"/>
          <p:nvPr/>
        </p:nvSpPr>
        <p:spPr>
          <a:xfrm>
            <a:off x="5053442" y="2687238"/>
            <a:ext cx="1426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Light"/>
                <a:ea typeface="Roboto Light"/>
                <a:cs typeface="Roboto Light"/>
                <a:sym typeface="Roboto Light"/>
              </a:rPr>
              <a:t>7th of March 2023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5" name="Google Shape;345;p62"/>
          <p:cNvSpPr txBox="1"/>
          <p:nvPr/>
        </p:nvSpPr>
        <p:spPr>
          <a:xfrm>
            <a:off x="4721192" y="3524088"/>
            <a:ext cx="2090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 LCIF Grant funds for food and medicines received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346" name="Google Shape;346;p62"/>
          <p:cNvCxnSpPr/>
          <p:nvPr/>
        </p:nvCxnSpPr>
        <p:spPr>
          <a:xfrm>
            <a:off x="-13850" y="3413475"/>
            <a:ext cx="9151800" cy="0"/>
          </a:xfrm>
          <a:prstGeom prst="straightConnector1">
            <a:avLst/>
          </a:pr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7" name="Google Shape;347;p62"/>
          <p:cNvSpPr/>
          <p:nvPr/>
        </p:nvSpPr>
        <p:spPr>
          <a:xfrm>
            <a:off x="1086850" y="3329713"/>
            <a:ext cx="159000" cy="159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8" name="Google Shape;348;p62"/>
          <p:cNvSpPr/>
          <p:nvPr/>
        </p:nvSpPr>
        <p:spPr>
          <a:xfrm>
            <a:off x="3499700" y="3329700"/>
            <a:ext cx="159000" cy="159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9" name="Google Shape;349;p62"/>
          <p:cNvSpPr/>
          <p:nvPr/>
        </p:nvSpPr>
        <p:spPr>
          <a:xfrm>
            <a:off x="5687047" y="3329713"/>
            <a:ext cx="159000" cy="159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50" name="Google Shape;350;p62"/>
          <p:cNvSpPr txBox="1"/>
          <p:nvPr/>
        </p:nvSpPr>
        <p:spPr>
          <a:xfrm>
            <a:off x="7415650" y="2687250"/>
            <a:ext cx="1464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 Light"/>
                <a:ea typeface="Roboto Light"/>
                <a:cs typeface="Roboto Light"/>
                <a:sym typeface="Roboto Light"/>
              </a:rPr>
              <a:t>9th of March 2023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51" name="Google Shape;351;p62"/>
          <p:cNvSpPr txBox="1"/>
          <p:nvPr/>
        </p:nvSpPr>
        <p:spPr>
          <a:xfrm>
            <a:off x="7083392" y="3524088"/>
            <a:ext cx="20907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Grant is used to help internally displaced people </a:t>
            </a: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52" name="Google Shape;352;p62"/>
          <p:cNvSpPr/>
          <p:nvPr/>
        </p:nvSpPr>
        <p:spPr>
          <a:xfrm>
            <a:off x="8049247" y="3329713"/>
            <a:ext cx="159000" cy="159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53" name="Google Shape;353;p62"/>
          <p:cNvSpPr txBox="1"/>
          <p:nvPr/>
        </p:nvSpPr>
        <p:spPr>
          <a:xfrm>
            <a:off x="1596900" y="1259913"/>
            <a:ext cx="5950200" cy="77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Emergency Grant Application process in 2022</a:t>
            </a:r>
            <a:endParaRPr sz="2000" b="1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54" name="Google Shape;354;p62"/>
          <p:cNvSpPr txBox="1"/>
          <p:nvPr/>
        </p:nvSpPr>
        <p:spPr>
          <a:xfrm>
            <a:off x="811900" y="457943"/>
            <a:ext cx="1133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B5394"/>
                </a:solidFill>
              </a:rPr>
              <a:t>District 134</a:t>
            </a:r>
            <a:endParaRPr sz="1100" b="1">
              <a:solidFill>
                <a:srgbClr val="0B5394"/>
              </a:solidFill>
            </a:endParaRPr>
          </a:p>
        </p:txBody>
      </p:sp>
      <p:pic>
        <p:nvPicPr>
          <p:cNvPr id="355" name="Google Shape;355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8028" y="152175"/>
            <a:ext cx="1551966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8454" y="91075"/>
            <a:ext cx="480434" cy="452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p63"/>
          <p:cNvSpPr txBox="1"/>
          <p:nvPr/>
        </p:nvSpPr>
        <p:spPr>
          <a:xfrm>
            <a:off x="811900" y="457943"/>
            <a:ext cx="1133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B5394"/>
                </a:solidFill>
              </a:rPr>
              <a:t>District 134</a:t>
            </a:r>
            <a:endParaRPr sz="1100" b="1">
              <a:solidFill>
                <a:srgbClr val="0B5394"/>
              </a:solidFill>
            </a:endParaRPr>
          </a:p>
        </p:txBody>
      </p:sp>
      <p:pic>
        <p:nvPicPr>
          <p:cNvPr id="362" name="Google Shape;362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8028" y="152175"/>
            <a:ext cx="1551966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8454" y="91075"/>
            <a:ext cx="480434" cy="452899"/>
          </a:xfrm>
          <a:prstGeom prst="rect">
            <a:avLst/>
          </a:prstGeom>
          <a:noFill/>
          <a:ln>
            <a:noFill/>
          </a:ln>
        </p:spPr>
      </p:pic>
      <p:sp>
        <p:nvSpPr>
          <p:cNvPr id="364" name="Google Shape;364;p63"/>
          <p:cNvSpPr txBox="1">
            <a:spLocks noGrp="1"/>
          </p:cNvSpPr>
          <p:nvPr>
            <p:ph type="title" idx="4294967295"/>
          </p:nvPr>
        </p:nvSpPr>
        <p:spPr>
          <a:xfrm>
            <a:off x="3157800" y="4212600"/>
            <a:ext cx="2532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Focused on the essential needs of refugees</a:t>
            </a:r>
            <a:endParaRPr sz="1500" b="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65" name="Google Shape;365;p63"/>
          <p:cNvSpPr txBox="1">
            <a:spLocks noGrp="1"/>
          </p:cNvSpPr>
          <p:nvPr>
            <p:ph type="title" idx="4294967295"/>
          </p:nvPr>
        </p:nvSpPr>
        <p:spPr>
          <a:xfrm>
            <a:off x="5747825" y="4212600"/>
            <a:ext cx="24546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LCI and LCIF identification used while distributing </a:t>
            </a:r>
            <a:endParaRPr sz="1500" b="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66" name="Google Shape;366;p63"/>
          <p:cNvSpPr txBox="1">
            <a:spLocks noGrp="1"/>
          </p:cNvSpPr>
          <p:nvPr>
            <p:ph type="title" idx="4294967295"/>
          </p:nvPr>
        </p:nvSpPr>
        <p:spPr>
          <a:xfrm>
            <a:off x="703200" y="4212600"/>
            <a:ext cx="24963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Prompt help to the internally displaced people</a:t>
            </a:r>
            <a:endParaRPr sz="1500" b="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367" name="Google Shape;367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94324" y="940817"/>
            <a:ext cx="2496189" cy="316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63"/>
          <p:cNvPicPr preferRelativeResize="0"/>
          <p:nvPr/>
        </p:nvPicPr>
        <p:blipFill rotWithShape="1">
          <a:blip r:embed="rId6">
            <a:alphaModFix/>
          </a:blip>
          <a:srcRect t="11865" r="20842" b="10585"/>
          <a:stretch/>
        </p:blipFill>
        <p:spPr>
          <a:xfrm rot="-5400000">
            <a:off x="339795" y="1304213"/>
            <a:ext cx="3181399" cy="2454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27043" y="946927"/>
            <a:ext cx="2496163" cy="316953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64"/>
          <p:cNvSpPr txBox="1"/>
          <p:nvPr/>
        </p:nvSpPr>
        <p:spPr>
          <a:xfrm>
            <a:off x="811900" y="457943"/>
            <a:ext cx="1133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B5394"/>
                </a:solidFill>
              </a:rPr>
              <a:t>District 134</a:t>
            </a:r>
            <a:endParaRPr sz="1100" b="1">
              <a:solidFill>
                <a:srgbClr val="0B5394"/>
              </a:solidFill>
            </a:endParaRPr>
          </a:p>
        </p:txBody>
      </p:sp>
      <p:pic>
        <p:nvPicPr>
          <p:cNvPr id="375" name="Google Shape;37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8028" y="152175"/>
            <a:ext cx="1551966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76" name="Google Shape;376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8454" y="91075"/>
            <a:ext cx="480434" cy="452899"/>
          </a:xfrm>
          <a:prstGeom prst="rect">
            <a:avLst/>
          </a:prstGeom>
          <a:noFill/>
          <a:ln>
            <a:noFill/>
          </a:ln>
        </p:spPr>
      </p:pic>
      <p:sp>
        <p:nvSpPr>
          <p:cNvPr id="377" name="Google Shape;377;p64"/>
          <p:cNvSpPr txBox="1">
            <a:spLocks noGrp="1"/>
          </p:cNvSpPr>
          <p:nvPr>
            <p:ph type="title" idx="4294967295"/>
          </p:nvPr>
        </p:nvSpPr>
        <p:spPr>
          <a:xfrm>
            <a:off x="2866900" y="3801825"/>
            <a:ext cx="2602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Distributed directly to the blocked Kyiv and later to Chernihiv, Bucha, Irpen</a:t>
            </a:r>
            <a:endParaRPr sz="1500" b="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78" name="Google Shape;378;p64"/>
          <p:cNvSpPr txBox="1">
            <a:spLocks noGrp="1"/>
          </p:cNvSpPr>
          <p:nvPr>
            <p:ph type="title" idx="4294967295"/>
          </p:nvPr>
        </p:nvSpPr>
        <p:spPr>
          <a:xfrm>
            <a:off x="5566525" y="3801825"/>
            <a:ext cx="26724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Lions work from the east to the west of Ukraine</a:t>
            </a:r>
            <a:endParaRPr sz="1500" b="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379" name="Google Shape;379;p64"/>
          <p:cNvSpPr txBox="1">
            <a:spLocks noGrp="1"/>
          </p:cNvSpPr>
          <p:nvPr>
            <p:ph type="title" idx="4294967295"/>
          </p:nvPr>
        </p:nvSpPr>
        <p:spPr>
          <a:xfrm>
            <a:off x="687450" y="3820050"/>
            <a:ext cx="2179500" cy="5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Lions built up the volunteer’s net for </a:t>
            </a:r>
            <a:endParaRPr sz="1500" b="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food, medicines and essentials distribution</a:t>
            </a:r>
            <a:endParaRPr sz="1500" b="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380" name="Google Shape;380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500" y="983163"/>
            <a:ext cx="2179407" cy="26656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1" name="Google Shape;381;p64"/>
          <p:cNvPicPr preferRelativeResize="0"/>
          <p:nvPr/>
        </p:nvPicPr>
        <p:blipFill rotWithShape="1">
          <a:blip r:embed="rId6">
            <a:alphaModFix/>
          </a:blip>
          <a:srcRect l="16059" r="16771"/>
          <a:stretch/>
        </p:blipFill>
        <p:spPr>
          <a:xfrm>
            <a:off x="2915571" y="983163"/>
            <a:ext cx="2602348" cy="2665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2" name="Google Shape;382;p64"/>
          <p:cNvPicPr preferRelativeResize="0"/>
          <p:nvPr/>
        </p:nvPicPr>
        <p:blipFill rotWithShape="1">
          <a:blip r:embed="rId7">
            <a:alphaModFix/>
          </a:blip>
          <a:srcRect l="27960" t="22100" r="18422"/>
          <a:stretch/>
        </p:blipFill>
        <p:spPr>
          <a:xfrm>
            <a:off x="5566575" y="983163"/>
            <a:ext cx="2672326" cy="26656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65"/>
          <p:cNvSpPr txBox="1"/>
          <p:nvPr/>
        </p:nvSpPr>
        <p:spPr>
          <a:xfrm>
            <a:off x="811900" y="457943"/>
            <a:ext cx="1133400" cy="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rgbClr val="0B5394"/>
                </a:solidFill>
              </a:rPr>
              <a:t>District 134</a:t>
            </a:r>
            <a:endParaRPr sz="1100" b="1">
              <a:solidFill>
                <a:srgbClr val="0B5394"/>
              </a:solidFill>
            </a:endParaRPr>
          </a:p>
        </p:txBody>
      </p:sp>
      <p:pic>
        <p:nvPicPr>
          <p:cNvPr id="388" name="Google Shape;388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98028" y="152175"/>
            <a:ext cx="1551966" cy="452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8454" y="91075"/>
            <a:ext cx="480434" cy="452899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65"/>
          <p:cNvSpPr txBox="1"/>
          <p:nvPr/>
        </p:nvSpPr>
        <p:spPr>
          <a:xfrm>
            <a:off x="947656" y="938283"/>
            <a:ext cx="4394700" cy="184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2"/>
                </a:solidFill>
                <a:latin typeface="Roboto Medium"/>
                <a:ea typeface="Roboto Medium"/>
                <a:cs typeface="Roboto Medium"/>
                <a:sym typeface="Roboto Medium"/>
              </a:rPr>
              <a:t>We help to the hospitals and emergence medicals with the medicines … </a:t>
            </a:r>
            <a:endParaRPr sz="1700">
              <a:solidFill>
                <a:schemeClr val="dk2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391" name="Google Shape;391;p65"/>
          <p:cNvPicPr preferRelativeResize="0"/>
          <p:nvPr/>
        </p:nvPicPr>
        <p:blipFill rotWithShape="1">
          <a:blip r:embed="rId5">
            <a:alphaModFix/>
          </a:blip>
          <a:srcRect t="20040" b="2703"/>
          <a:stretch/>
        </p:blipFill>
        <p:spPr>
          <a:xfrm>
            <a:off x="5612973" y="938283"/>
            <a:ext cx="2304677" cy="3956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65"/>
          <p:cNvPicPr preferRelativeResize="0"/>
          <p:nvPr/>
        </p:nvPicPr>
        <p:blipFill rotWithShape="1">
          <a:blip r:embed="rId6">
            <a:alphaModFix/>
          </a:blip>
          <a:srcRect l="5485" r="21575"/>
          <a:stretch/>
        </p:blipFill>
        <p:spPr>
          <a:xfrm>
            <a:off x="894125" y="2019692"/>
            <a:ext cx="4660820" cy="2875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Blace Company Profil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9E9E9E"/>
      </a:accent2>
      <a:accent3>
        <a:srgbClr val="FFAB40"/>
      </a:accent3>
      <a:accent4>
        <a:srgbClr val="9E9E9E"/>
      </a:accent4>
      <a:accent5>
        <a:srgbClr val="FFAB40"/>
      </a:accent5>
      <a:accent6>
        <a:srgbClr val="9E9E9E"/>
      </a:accent6>
      <a:hlink>
        <a:srgbClr val="9E9E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ce Company Profile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9E9E9E"/>
      </a:accent2>
      <a:accent3>
        <a:srgbClr val="FFAB40"/>
      </a:accent3>
      <a:accent4>
        <a:srgbClr val="9E9E9E"/>
      </a:accent4>
      <a:accent5>
        <a:srgbClr val="FFAB40"/>
      </a:accent5>
      <a:accent6>
        <a:srgbClr val="9E9E9E"/>
      </a:accent6>
      <a:hlink>
        <a:srgbClr val="9E9E9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334</Words>
  <Application>Microsoft Macintosh PowerPoint</Application>
  <PresentationFormat>On-screen Show (16:9)</PresentationFormat>
  <Paragraphs>66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Roboto Light</vt:lpstr>
      <vt:lpstr>Montserrat SemiBold</vt:lpstr>
      <vt:lpstr>Roboto Medium</vt:lpstr>
      <vt:lpstr>Montserrat Black</vt:lpstr>
      <vt:lpstr>Calibri</vt:lpstr>
      <vt:lpstr>Nunito Light</vt:lpstr>
      <vt:lpstr>Arial</vt:lpstr>
      <vt:lpstr>Montserrat</vt:lpstr>
      <vt:lpstr>Roboto</vt:lpstr>
      <vt:lpstr>Blace Company Profile by Slidesgo</vt:lpstr>
      <vt:lpstr>Blace Company Profile by Slidesgo</vt:lpstr>
      <vt:lpstr>LCIF and District 134  Сooperation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Focused on the essential needs of refugees</vt:lpstr>
      <vt:lpstr>Distributed directly to the blocked Kyiv and later to Chernihiv, Bucha, Irpen</vt:lpstr>
      <vt:lpstr>PowerPoint Presentation</vt:lpstr>
      <vt:lpstr>PowerPoint Presentation</vt:lpstr>
      <vt:lpstr>PowerPoint Presentation</vt:lpstr>
      <vt:lpstr>Clean water for Mykolaiv</vt:lpstr>
      <vt:lpstr>10 special osmosis systems were installed  in the different areas of the city for getting clean drinking water. </vt:lpstr>
      <vt:lpstr>PowerPoint Presentation</vt:lpstr>
      <vt:lpstr>Generator project for schools, orphanages and kindergartens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LCIF and District 134  Сooperation</dc:title>
  <cp:lastModifiedBy>Eugen Krav</cp:lastModifiedBy>
  <cp:revision>1</cp:revision>
  <dcterms:modified xsi:type="dcterms:W3CDTF">2023-09-15T09:59:05Z</dcterms:modified>
</cp:coreProperties>
</file>